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5"/>
  </p:notesMasterIdLst>
  <p:sldIdLst>
    <p:sldId id="256" r:id="rId2"/>
    <p:sldId id="272" r:id="rId3"/>
    <p:sldId id="270" r:id="rId4"/>
    <p:sldId id="264" r:id="rId5"/>
    <p:sldId id="266" r:id="rId6"/>
    <p:sldId id="274" r:id="rId7"/>
    <p:sldId id="311" r:id="rId8"/>
    <p:sldId id="306" r:id="rId9"/>
    <p:sldId id="307" r:id="rId10"/>
    <p:sldId id="313" r:id="rId11"/>
    <p:sldId id="315" r:id="rId12"/>
    <p:sldId id="316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17" autoAdjust="0"/>
  </p:normalViewPr>
  <p:slideViewPr>
    <p:cSldViewPr>
      <p:cViewPr>
        <p:scale>
          <a:sx n="72" d="100"/>
          <a:sy n="72" d="100"/>
        </p:scale>
        <p:origin x="-2440" y="-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EGFILEB\SHARE%20DISK%20-%20IPN\DIV%20DISK\03.%20Outreach\_Powerpoint%20Presentations\CHARTS%20&amp;%20GRAPHICS\charts%202011%20april\Figure%204%20requests%20per%20region%2004%20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sz="1600" dirty="0" err="1" smtClean="0"/>
              <a:t>Porcentajes</a:t>
            </a:r>
            <a:r>
              <a:rPr lang="en-US" sz="1600" baseline="0" dirty="0" smtClean="0"/>
              <a:t> de Solicitudes </a:t>
            </a:r>
            <a:r>
              <a:rPr lang="en-US" sz="1600" baseline="0" dirty="0" err="1" smtClean="0"/>
              <a:t>Presentadas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Por</a:t>
            </a:r>
            <a:r>
              <a:rPr lang="en-US" sz="1600" baseline="0" dirty="0" smtClean="0"/>
              <a:t> </a:t>
            </a:r>
            <a:r>
              <a:rPr lang="en-US" sz="1600" baseline="0" dirty="0"/>
              <a:t>Region</a:t>
            </a:r>
          </a:p>
          <a:p>
            <a:pPr algn="l">
              <a:defRPr/>
            </a:pPr>
            <a:r>
              <a:rPr lang="en-US" sz="1600" baseline="0" dirty="0" smtClean="0"/>
              <a:t>A </a:t>
            </a:r>
            <a:r>
              <a:rPr lang="en-US" sz="1600" baseline="0" dirty="0" err="1" smtClean="0"/>
              <a:t>Junio</a:t>
            </a:r>
            <a:r>
              <a:rPr lang="en-US" sz="1600" baseline="0" dirty="0" smtClean="0"/>
              <a:t> 2014</a:t>
            </a:r>
            <a:endParaRPr lang="en-US" sz="1600" dirty="0"/>
          </a:p>
        </c:rich>
      </c:tx>
      <c:layout>
        <c:manualLayout>
          <c:xMode val="edge"/>
          <c:yMode val="edge"/>
          <c:x val="0.00825003645377664"/>
          <c:y val="0.003072233158355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Totals=</c:v>
                </c:pt>
              </c:strCache>
            </c:strRef>
          </c:tx>
          <c:dLbls>
            <c:dLbl>
              <c:idx val="0"/>
              <c:layout>
                <c:manualLayout>
                  <c:x val="0.0631351342093658"/>
                  <c:y val="0.002345411048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Asia</a:t>
                    </a:r>
                    <a:r>
                      <a:rPr lang="en-US" baseline="0" dirty="0" smtClean="0"/>
                      <a:t> Oriental y </a:t>
                    </a:r>
                    <a:r>
                      <a:rPr lang="en-US" baseline="0" dirty="0" err="1" smtClean="0"/>
                      <a:t>Región</a:t>
                    </a:r>
                    <a:r>
                      <a:rPr lang="en-US" baseline="0" dirty="0" smtClean="0"/>
                      <a:t> del </a:t>
                    </a:r>
                    <a:r>
                      <a:rPr lang="en-US" baseline="0" dirty="0" err="1" smtClean="0"/>
                      <a:t>Pacífico</a:t>
                    </a:r>
                    <a:r>
                      <a:rPr lang="en-US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215154590178675"/>
                  <c:y val="0.01134787728998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Asia</a:t>
                    </a:r>
                    <a:r>
                      <a:rPr lang="en-US" baseline="0" dirty="0" smtClean="0"/>
                      <a:t> del Sur </a:t>
                    </a:r>
                    <a:r>
                      <a:rPr lang="en-US" dirty="0"/>
                      <a:t>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891661198600175"/>
                  <c:y val="-0.02920166229221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Latino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América</a:t>
                    </a:r>
                    <a:r>
                      <a:rPr lang="en-US" baseline="0" dirty="0" smtClean="0"/>
                      <a:t> y el Caribe</a:t>
                    </a:r>
                    <a:r>
                      <a:rPr lang="en-US" dirty="0"/>
                      <a:t>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181495420739618"/>
                  <c:y val="0.01455620864293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Africa al Sur del Sahara</a:t>
                    </a:r>
                    <a:r>
                      <a:rPr lang="en-US" dirty="0"/>
                      <a:t>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117709244677749"/>
                  <c:y val="0.03229440069991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Europa</a:t>
                    </a:r>
                    <a:r>
                      <a:rPr lang="en-US" baseline="0" dirty="0" smtClean="0"/>
                      <a:t> y Asia Central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148817074948965"/>
                  <c:y val="-0.013924157917760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Oriente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Medio</a:t>
                    </a:r>
                    <a:r>
                      <a:rPr lang="en-US" baseline="0" dirty="0" smtClean="0"/>
                      <a:t> y Africa del Norte</a:t>
                    </a:r>
                    <a:r>
                      <a:rPr lang="en-US" dirty="0"/>
                      <a:t>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Sheet1!$B$3:$G$3</c:f>
              <c:strCache>
                <c:ptCount val="6"/>
                <c:pt idx="0">
                  <c:v>East Asia and the Pacific</c:v>
                </c:pt>
                <c:pt idx="1">
                  <c:v>South Asia</c:v>
                </c:pt>
                <c:pt idx="2">
                  <c:v>Latin America and the Caribbean</c:v>
                </c:pt>
                <c:pt idx="3">
                  <c:v>Sub-Saharan Africa</c:v>
                </c:pt>
                <c:pt idx="4">
                  <c:v>Europe and Central Asia</c:v>
                </c:pt>
                <c:pt idx="5">
                  <c:v>Middle East and North Africa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6.0</c:v>
                </c:pt>
                <c:pt idx="1">
                  <c:v>22.0</c:v>
                </c:pt>
                <c:pt idx="2">
                  <c:v>23.0</c:v>
                </c:pt>
                <c:pt idx="3">
                  <c:v>26.0</c:v>
                </c:pt>
                <c:pt idx="4">
                  <c:v>13.0</c:v>
                </c:pt>
                <c:pt idx="5">
                  <c:v>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_tradnl" sz="1400" noProof="0" dirty="0" smtClean="0"/>
              <a:t>Distribución de Solicitantes</a:t>
            </a:r>
            <a:r>
              <a:rPr lang="es-ES_tradnl" sz="1400" baseline="0" noProof="0" dirty="0" smtClean="0"/>
              <a:t> a Junio de 20</a:t>
            </a:r>
            <a:r>
              <a:rPr lang="es-ES_tradnl" sz="1400" noProof="0" dirty="0" smtClean="0"/>
              <a:t>14) </a:t>
            </a:r>
            <a:endParaRPr lang="es-ES_tradnl" sz="1400" noProof="0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00519837933"/>
          <c:y val="0.0807647810471059"/>
          <c:w val="0.83940142190964"/>
          <c:h val="0.7766913593037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Comunidades</a:t>
                    </a:r>
                    <a:r>
                      <a:rPr lang="en-US" baseline="0" dirty="0" smtClean="0"/>
                      <a:t> Afectadas Directamente </a:t>
                    </a:r>
                  </a:p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ONGs</a:t>
                    </a:r>
                    <a:r>
                      <a:rPr lang="en-US" baseline="0" dirty="0" smtClean="0"/>
                      <a:t> representando Comunidades Afectadas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3089085951635"/>
                  <c:y val="0.140703653819588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Mixta: Comunidades Afectadas y ONGs </a:t>
                    </a:r>
                    <a:endParaRPr lang="en-US" sz="9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Directly Affected Communities</c:v>
                </c:pt>
                <c:pt idx="1">
                  <c:v>NGOs</c:v>
                </c:pt>
                <c:pt idx="2">
                  <c:v>Mixed (NGO, Community Members)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37.0</c:v>
                </c:pt>
                <c:pt idx="1">
                  <c:v>43.0</c:v>
                </c:pt>
                <c:pt idx="2">
                  <c:v>12.0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E4647-7383-44BC-B519-56A9A0A02648}" type="doc">
      <dgm:prSet loTypeId="urn:microsoft.com/office/officeart/2005/8/layout/hProcess9" loCatId="process" qsTypeId="urn:microsoft.com/office/officeart/2005/8/quickstyle/3d3" qsCatId="3D" csTypeId="urn:microsoft.com/office/officeart/2005/8/colors/accent1_2#1" csCatId="accent1" phldr="1"/>
      <dgm:spPr/>
    </dgm:pt>
    <dgm:pt modelId="{B1158DC8-4B64-460B-B7C8-26001D7405C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600" dirty="0" smtClean="0">
              <a:solidFill>
                <a:srgbClr val="FFF0CC"/>
              </a:solidFill>
            </a:rPr>
            <a:t>PANEL RECIBE SOLICITUD</a:t>
          </a:r>
          <a:endParaRPr lang="en-US" sz="1600" baseline="0" dirty="0">
            <a:solidFill>
              <a:srgbClr val="FFF0CC"/>
            </a:solidFill>
          </a:endParaRPr>
        </a:p>
      </dgm:t>
    </dgm:pt>
    <dgm:pt modelId="{BD9A3FDD-79AA-4BD2-8B45-28CDA2912CD6}" type="parTrans" cxnId="{ED613A16-F1B9-4545-B14C-D9CAC6A96867}">
      <dgm:prSet/>
      <dgm:spPr/>
      <dgm:t>
        <a:bodyPr/>
        <a:lstStyle/>
        <a:p>
          <a:endParaRPr lang="en-US"/>
        </a:p>
      </dgm:t>
    </dgm:pt>
    <dgm:pt modelId="{D3841F63-91AA-4421-8049-DC5014B8140E}" type="sibTrans" cxnId="{ED613A16-F1B9-4545-B14C-D9CAC6A96867}">
      <dgm:prSet/>
      <dgm:spPr/>
      <dgm:t>
        <a:bodyPr/>
        <a:lstStyle/>
        <a:p>
          <a:endParaRPr lang="en-US"/>
        </a:p>
      </dgm:t>
    </dgm:pt>
    <dgm:pt modelId="{7AF3A82A-FAFB-4BED-8CAE-BDFCCFE5EC7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ELEGIBILIDAD</a:t>
          </a:r>
          <a:endParaRPr lang="en-US" sz="1600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E15BEF9-8B19-460B-B8CB-2244E658685D}" type="parTrans" cxnId="{FFB881DD-1C22-4D10-B762-4DE5BC8A6B87}">
      <dgm:prSet/>
      <dgm:spPr/>
      <dgm:t>
        <a:bodyPr/>
        <a:lstStyle/>
        <a:p>
          <a:endParaRPr lang="en-US"/>
        </a:p>
      </dgm:t>
    </dgm:pt>
    <dgm:pt modelId="{3B661FDB-FF88-4E2B-87F4-FBA78B3BE978}" type="sibTrans" cxnId="{FFB881DD-1C22-4D10-B762-4DE5BC8A6B87}">
      <dgm:prSet/>
      <dgm:spPr/>
      <dgm:t>
        <a:bodyPr/>
        <a:lstStyle/>
        <a:p>
          <a:endParaRPr lang="en-US"/>
        </a:p>
      </dgm:t>
    </dgm:pt>
    <dgm:pt modelId="{ADF0D838-0D53-440B-AE04-5774A90CB7D8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600" dirty="0" smtClean="0">
              <a:solidFill>
                <a:srgbClr val="FFF0CC"/>
              </a:solidFill>
            </a:rPr>
            <a:t>INVESTIGACIÓN</a:t>
          </a:r>
        </a:p>
      </dgm:t>
    </dgm:pt>
    <dgm:pt modelId="{9358DF0F-9092-4F6E-865B-532BA44B83DD}" type="parTrans" cxnId="{C1F17AF8-F29F-4921-BDD7-144D51CDC6BF}">
      <dgm:prSet/>
      <dgm:spPr/>
      <dgm:t>
        <a:bodyPr/>
        <a:lstStyle/>
        <a:p>
          <a:endParaRPr lang="en-US"/>
        </a:p>
      </dgm:t>
    </dgm:pt>
    <dgm:pt modelId="{8BE9D158-80CD-4273-BB5B-86EC36F97533}" type="sibTrans" cxnId="{C1F17AF8-F29F-4921-BDD7-144D51CDC6BF}">
      <dgm:prSet/>
      <dgm:spPr/>
      <dgm:t>
        <a:bodyPr/>
        <a:lstStyle/>
        <a:p>
          <a:endParaRPr lang="en-US"/>
        </a:p>
      </dgm:t>
    </dgm:pt>
    <dgm:pt modelId="{CA8BF215-5192-458F-A1B3-239B014652E6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F0CC"/>
              </a:solidFill>
            </a:rPr>
            <a:t>REGISTRO</a:t>
          </a:r>
        </a:p>
        <a:p>
          <a:r>
            <a:rPr lang="en-US" sz="1400" dirty="0" smtClean="0">
              <a:solidFill>
                <a:schemeClr val="bg1"/>
              </a:solidFill>
            </a:rPr>
            <a:t>RESPUESTA DE LA GERENCIA</a:t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en-US" sz="1400" dirty="0" smtClean="0">
              <a:solidFill>
                <a:schemeClr val="bg1"/>
              </a:solidFill>
            </a:rPr>
            <a:t>(21 DIAS)</a:t>
          </a:r>
          <a:endParaRPr lang="en-US" sz="1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028F443-5D34-4B18-9611-F2F73385452C}" type="parTrans" cxnId="{419AFC12-E51B-43D9-B4E9-0FB20798F143}">
      <dgm:prSet/>
      <dgm:spPr/>
      <dgm:t>
        <a:bodyPr/>
        <a:lstStyle/>
        <a:p>
          <a:endParaRPr lang="en-US"/>
        </a:p>
      </dgm:t>
    </dgm:pt>
    <dgm:pt modelId="{13B94021-288E-405F-ABB4-B9C8D0BDCFCA}" type="sibTrans" cxnId="{419AFC12-E51B-43D9-B4E9-0FB20798F143}">
      <dgm:prSet/>
      <dgm:spPr/>
      <dgm:t>
        <a:bodyPr/>
        <a:lstStyle/>
        <a:p>
          <a:endParaRPr lang="en-US"/>
        </a:p>
      </dgm:t>
    </dgm:pt>
    <dgm:pt modelId="{75972E8A-B892-40F7-9E9D-7A71620EE9C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dirty="0" smtClean="0"/>
            <a:t>INFORME DE INVESTIGACION</a:t>
          </a:r>
          <a:endParaRPr lang="en-US" sz="1400" dirty="0"/>
        </a:p>
      </dgm:t>
    </dgm:pt>
    <dgm:pt modelId="{3C82391C-03E6-4B33-9F21-8E9C45A6A460}" type="parTrans" cxnId="{F1FAABEE-F176-4884-B0BA-F37EDED1010D}">
      <dgm:prSet/>
      <dgm:spPr/>
      <dgm:t>
        <a:bodyPr/>
        <a:lstStyle/>
        <a:p>
          <a:endParaRPr lang="en-US"/>
        </a:p>
      </dgm:t>
    </dgm:pt>
    <dgm:pt modelId="{10189B35-4AC0-45D4-B93A-A76EDD9634EE}" type="sibTrans" cxnId="{F1FAABEE-F176-4884-B0BA-F37EDED1010D}">
      <dgm:prSet/>
      <dgm:spPr/>
      <dgm:t>
        <a:bodyPr/>
        <a:lstStyle/>
        <a:p>
          <a:endParaRPr lang="en-US"/>
        </a:p>
      </dgm:t>
    </dgm:pt>
    <dgm:pt modelId="{17146EEE-703D-423D-AF91-5579F4772D8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dirty="0" smtClean="0"/>
            <a:t>PLAN DE ACCION DE LA GERENCIA</a:t>
          </a:r>
          <a:endParaRPr lang="en-US" sz="1400" dirty="0"/>
        </a:p>
      </dgm:t>
    </dgm:pt>
    <dgm:pt modelId="{86B8DB4D-2D72-4D1E-A6FE-FAB671E3562E}" type="parTrans" cxnId="{A865E571-69E8-4209-9182-0AE0E57C321A}">
      <dgm:prSet/>
      <dgm:spPr/>
      <dgm:t>
        <a:bodyPr/>
        <a:lstStyle/>
        <a:p>
          <a:endParaRPr lang="en-US"/>
        </a:p>
      </dgm:t>
    </dgm:pt>
    <dgm:pt modelId="{DA0ABDBC-5A6A-4924-8706-F64CE4DEA316}" type="sibTrans" cxnId="{A865E571-69E8-4209-9182-0AE0E57C321A}">
      <dgm:prSet/>
      <dgm:spPr/>
      <dgm:t>
        <a:bodyPr/>
        <a:lstStyle/>
        <a:p>
          <a:endParaRPr lang="en-US"/>
        </a:p>
      </dgm:t>
    </dgm:pt>
    <dgm:pt modelId="{00CAE299-3EAD-436D-BF2F-2907BED12C5A}">
      <dgm:prSet phldrT="[Text]" custT="1"/>
      <dgm:spPr/>
      <dgm:t>
        <a:bodyPr/>
        <a:lstStyle/>
        <a:p>
          <a:r>
            <a:rPr lang="en-US" sz="1400" dirty="0" smtClean="0"/>
            <a:t>INFORME  Y RECOMENDACIÓN DEL PANEL</a:t>
          </a:r>
          <a:r>
            <a:rPr lang="en-US" sz="1400" dirty="0" smtClean="0">
              <a:solidFill>
                <a:schemeClr val="bg1"/>
              </a:solidFill>
            </a:rPr>
            <a:t/>
          </a:r>
          <a:br>
            <a:rPr lang="en-US" sz="1400" dirty="0" smtClean="0">
              <a:solidFill>
                <a:schemeClr val="bg1"/>
              </a:solidFill>
            </a:rPr>
          </a:br>
          <a:r>
            <a:rPr lang="en-US" sz="1400" dirty="0" smtClean="0">
              <a:solidFill>
                <a:schemeClr val="bg1"/>
              </a:solidFill>
            </a:rPr>
            <a:t>(21 DIAS)</a:t>
          </a:r>
          <a:endParaRPr lang="en-US" sz="1400" dirty="0">
            <a:solidFill>
              <a:schemeClr val="bg1"/>
            </a:solidFill>
          </a:endParaRPr>
        </a:p>
      </dgm:t>
    </dgm:pt>
    <dgm:pt modelId="{D3A26F96-F87F-4E51-86A8-B2A5E37B3203}" type="parTrans" cxnId="{455AC2B4-8FDF-41FD-9158-751DE3A6443F}">
      <dgm:prSet/>
      <dgm:spPr/>
      <dgm:t>
        <a:bodyPr/>
        <a:lstStyle/>
        <a:p>
          <a:endParaRPr lang="en-US"/>
        </a:p>
      </dgm:t>
    </dgm:pt>
    <dgm:pt modelId="{B6C3B913-8F1C-4CE0-B1C8-69137BA9B12E}" type="sibTrans" cxnId="{455AC2B4-8FDF-41FD-9158-751DE3A6443F}">
      <dgm:prSet/>
      <dgm:spPr/>
      <dgm:t>
        <a:bodyPr/>
        <a:lstStyle/>
        <a:p>
          <a:endParaRPr lang="en-US"/>
        </a:p>
      </dgm:t>
    </dgm:pt>
    <dgm:pt modelId="{F82ABCEA-1563-4888-883B-751F81A1F62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VISITA DE CAMPO, SI ES NECESARIA</a:t>
          </a:r>
          <a:endParaRPr lang="en-US" sz="1400" dirty="0">
            <a:solidFill>
              <a:schemeClr val="bg1"/>
            </a:solidFill>
          </a:endParaRPr>
        </a:p>
      </dgm:t>
    </dgm:pt>
    <dgm:pt modelId="{E4C050BE-8FFD-4AEB-84F8-22C90B364D5C}" type="parTrans" cxnId="{3801FEA9-EC2C-4F6A-BCB2-74F7326D0E0C}">
      <dgm:prSet/>
      <dgm:spPr/>
      <dgm:t>
        <a:bodyPr/>
        <a:lstStyle/>
        <a:p>
          <a:endParaRPr lang="en-US"/>
        </a:p>
      </dgm:t>
    </dgm:pt>
    <dgm:pt modelId="{4100D352-150B-4625-91D2-34F24D053705}" type="sibTrans" cxnId="{3801FEA9-EC2C-4F6A-BCB2-74F7326D0E0C}">
      <dgm:prSet/>
      <dgm:spPr/>
      <dgm:t>
        <a:bodyPr/>
        <a:lstStyle/>
        <a:p>
          <a:endParaRPr lang="en-US"/>
        </a:p>
      </dgm:t>
    </dgm:pt>
    <dgm:pt modelId="{477E50CD-C0A5-48C5-8E95-AF6EC1C1067E}">
      <dgm:prSet phldrT="[Text]" custT="1"/>
      <dgm:spPr/>
      <dgm:t>
        <a:bodyPr/>
        <a:lstStyle/>
        <a:p>
          <a:r>
            <a:rPr lang="en-US" sz="1400" dirty="0" smtClean="0"/>
            <a:t>APROBACIÓN  NO OBJECCIÓN</a:t>
          </a:r>
          <a:endParaRPr lang="en-US" sz="1400" dirty="0"/>
        </a:p>
      </dgm:t>
    </dgm:pt>
    <dgm:pt modelId="{955DCBFA-A05F-43DC-9E22-9F0B5EDEAF2E}" type="parTrans" cxnId="{C9AAC778-3285-4727-BA5A-C6E9614A8B32}">
      <dgm:prSet/>
      <dgm:spPr/>
      <dgm:t>
        <a:bodyPr/>
        <a:lstStyle/>
        <a:p>
          <a:endParaRPr lang="en-US"/>
        </a:p>
      </dgm:t>
    </dgm:pt>
    <dgm:pt modelId="{D4CDF101-2264-432E-85CB-0157150B68CE}" type="sibTrans" cxnId="{C9AAC778-3285-4727-BA5A-C6E9614A8B32}">
      <dgm:prSet/>
      <dgm:spPr/>
      <dgm:t>
        <a:bodyPr/>
        <a:lstStyle/>
        <a:p>
          <a:endParaRPr lang="en-US"/>
        </a:p>
      </dgm:t>
    </dgm:pt>
    <dgm:pt modelId="{86DCEBBE-AC34-43C2-B516-0A0C14F47E2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dirty="0" smtClean="0"/>
            <a:t>REUNION DE  DIRECTORES EJECUTIVOS</a:t>
          </a:r>
          <a:endParaRPr lang="en-US" sz="1400" dirty="0"/>
        </a:p>
      </dgm:t>
    </dgm:pt>
    <dgm:pt modelId="{701B3205-0DCB-4BDC-B2AB-375495B6F08A}" type="parTrans" cxnId="{315D3BE2-3AC3-4BAE-B4DF-428F628D3DC0}">
      <dgm:prSet/>
      <dgm:spPr/>
      <dgm:t>
        <a:bodyPr/>
        <a:lstStyle/>
        <a:p>
          <a:endParaRPr lang="en-US"/>
        </a:p>
      </dgm:t>
    </dgm:pt>
    <dgm:pt modelId="{81D3FBF3-73EE-43D8-9648-46BCA0536534}" type="sibTrans" cxnId="{315D3BE2-3AC3-4BAE-B4DF-428F628D3DC0}">
      <dgm:prSet/>
      <dgm:spPr/>
      <dgm:t>
        <a:bodyPr/>
        <a:lstStyle/>
        <a:p>
          <a:endParaRPr lang="en-US"/>
        </a:p>
      </dgm:t>
    </dgm:pt>
    <dgm:pt modelId="{374D9A96-8AB7-4C9C-A3B1-9A7A23C9FE61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 dirty="0">
            <a:solidFill>
              <a:schemeClr val="accent6"/>
            </a:solidFill>
          </a:endParaRPr>
        </a:p>
      </dgm:t>
    </dgm:pt>
    <dgm:pt modelId="{0B679005-D01E-4C06-9A56-DCFE14732E5F}" type="parTrans" cxnId="{8F4F1E5C-1233-4B91-AB51-8DC06F300B41}">
      <dgm:prSet/>
      <dgm:spPr/>
      <dgm:t>
        <a:bodyPr/>
        <a:lstStyle/>
        <a:p>
          <a:endParaRPr lang="en-US"/>
        </a:p>
      </dgm:t>
    </dgm:pt>
    <dgm:pt modelId="{180BEAF2-1A04-45E3-9473-39E27FE14360}" type="sibTrans" cxnId="{8F4F1E5C-1233-4B91-AB51-8DC06F300B41}">
      <dgm:prSet/>
      <dgm:spPr/>
      <dgm:t>
        <a:bodyPr/>
        <a:lstStyle/>
        <a:p>
          <a:endParaRPr lang="en-US"/>
        </a:p>
      </dgm:t>
    </dgm:pt>
    <dgm:pt modelId="{B90C451F-40FE-4AE5-8B59-6A65B2F60C8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 dirty="0">
            <a:solidFill>
              <a:schemeClr val="accent6"/>
            </a:solidFill>
          </a:endParaRPr>
        </a:p>
      </dgm:t>
    </dgm:pt>
    <dgm:pt modelId="{D391B36B-5C06-4500-B7E8-BD3A6EFB11A7}" type="parTrans" cxnId="{2360A034-21AD-4BC8-A249-087E16C9390B}">
      <dgm:prSet/>
      <dgm:spPr/>
      <dgm:t>
        <a:bodyPr/>
        <a:lstStyle/>
        <a:p>
          <a:endParaRPr lang="en-US"/>
        </a:p>
      </dgm:t>
    </dgm:pt>
    <dgm:pt modelId="{92951F96-5030-42EA-80BD-25F2D3C2C6C5}" type="sibTrans" cxnId="{2360A034-21AD-4BC8-A249-087E16C9390B}">
      <dgm:prSet/>
      <dgm:spPr/>
      <dgm:t>
        <a:bodyPr/>
        <a:lstStyle/>
        <a:p>
          <a:endParaRPr lang="en-US"/>
        </a:p>
      </dgm:t>
    </dgm:pt>
    <dgm:pt modelId="{AD1896B7-9110-4602-975B-5CD95F3CCBAC}">
      <dgm:prSet phldrT="[Text]" custT="1"/>
      <dgm:spPr/>
      <dgm:t>
        <a:bodyPr/>
        <a:lstStyle/>
        <a:p>
          <a:endParaRPr lang="en-US" sz="1400" dirty="0">
            <a:solidFill>
              <a:schemeClr val="accent6"/>
            </a:solidFill>
          </a:endParaRPr>
        </a:p>
      </dgm:t>
    </dgm:pt>
    <dgm:pt modelId="{67D8A684-4538-47B5-9C26-62258CC4E571}" type="parTrans" cxnId="{73843128-0859-4398-9A25-C74F666E84AB}">
      <dgm:prSet/>
      <dgm:spPr/>
      <dgm:t>
        <a:bodyPr/>
        <a:lstStyle/>
        <a:p>
          <a:endParaRPr lang="en-US"/>
        </a:p>
      </dgm:t>
    </dgm:pt>
    <dgm:pt modelId="{10C60574-75AF-484A-BE49-8D204B8812EE}" type="sibTrans" cxnId="{73843128-0859-4398-9A25-C74F666E84AB}">
      <dgm:prSet/>
      <dgm:spPr/>
      <dgm:t>
        <a:bodyPr/>
        <a:lstStyle/>
        <a:p>
          <a:endParaRPr lang="en-US"/>
        </a:p>
      </dgm:t>
    </dgm:pt>
    <dgm:pt modelId="{FAC0CCC4-89D1-4922-809F-20F6F9D346C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 dirty="0"/>
        </a:p>
      </dgm:t>
    </dgm:pt>
    <dgm:pt modelId="{6CC0128B-1769-4FB9-BFC0-F57ACE82ADB1}" type="parTrans" cxnId="{3F8B4913-22E4-4D2F-9808-3A162253A8EA}">
      <dgm:prSet/>
      <dgm:spPr/>
      <dgm:t>
        <a:bodyPr/>
        <a:lstStyle/>
        <a:p>
          <a:endParaRPr lang="en-US"/>
        </a:p>
      </dgm:t>
    </dgm:pt>
    <dgm:pt modelId="{98E0B85D-68D8-4073-942B-2EBE24535C29}" type="sibTrans" cxnId="{3F8B4913-22E4-4D2F-9808-3A162253A8EA}">
      <dgm:prSet/>
      <dgm:spPr/>
      <dgm:t>
        <a:bodyPr/>
        <a:lstStyle/>
        <a:p>
          <a:endParaRPr lang="en-US"/>
        </a:p>
      </dgm:t>
    </dgm:pt>
    <dgm:pt modelId="{6D38F710-5A4F-44DB-A79F-78F295F26EAD}">
      <dgm:prSet phldrT="[Text]" custT="1"/>
      <dgm:spPr/>
      <dgm:t>
        <a:bodyPr/>
        <a:lstStyle/>
        <a:p>
          <a:endParaRPr lang="en-US" sz="1400" dirty="0"/>
        </a:p>
      </dgm:t>
    </dgm:pt>
    <dgm:pt modelId="{77FF3DB7-9DC4-4318-A8E8-0E9397B18D13}" type="parTrans" cxnId="{D5485B8B-174A-4C98-930F-AFD4EB9B5D15}">
      <dgm:prSet/>
      <dgm:spPr/>
      <dgm:t>
        <a:bodyPr/>
        <a:lstStyle/>
        <a:p>
          <a:endParaRPr lang="en-US"/>
        </a:p>
      </dgm:t>
    </dgm:pt>
    <dgm:pt modelId="{DE9FBB02-A9C7-4C05-9D1F-8A0386AE99C3}" type="sibTrans" cxnId="{D5485B8B-174A-4C98-930F-AFD4EB9B5D15}">
      <dgm:prSet/>
      <dgm:spPr/>
      <dgm:t>
        <a:bodyPr/>
        <a:lstStyle/>
        <a:p>
          <a:endParaRPr lang="en-US"/>
        </a:p>
      </dgm:t>
    </dgm:pt>
    <dgm:pt modelId="{C0D0B8A6-6526-4868-92ED-B02A5CC18B4C}">
      <dgm:prSet phldrT="[Text]" custT="1"/>
      <dgm:spPr/>
      <dgm:t>
        <a:bodyPr/>
        <a:lstStyle/>
        <a:p>
          <a:endParaRPr lang="en-US" sz="1400" dirty="0"/>
        </a:p>
      </dgm:t>
    </dgm:pt>
    <dgm:pt modelId="{55B7033C-CC97-4155-B362-37B67D2E8F9A}" type="parTrans" cxnId="{CE066382-D75C-48F2-A352-C7509C7A3E13}">
      <dgm:prSet/>
      <dgm:spPr/>
      <dgm:t>
        <a:bodyPr/>
        <a:lstStyle/>
        <a:p>
          <a:endParaRPr lang="en-US"/>
        </a:p>
      </dgm:t>
    </dgm:pt>
    <dgm:pt modelId="{66452EA4-86B5-4E94-9670-0DAD9DDB1DA3}" type="sibTrans" cxnId="{CE066382-D75C-48F2-A352-C7509C7A3E13}">
      <dgm:prSet/>
      <dgm:spPr/>
      <dgm:t>
        <a:bodyPr/>
        <a:lstStyle/>
        <a:p>
          <a:endParaRPr lang="en-US"/>
        </a:p>
      </dgm:t>
    </dgm:pt>
    <dgm:pt modelId="{28C9DB84-6C79-40AA-B239-EA94793D952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dirty="0" smtClean="0"/>
            <a:t>PUBLICACIÓN</a:t>
          </a:r>
          <a:endParaRPr lang="en-US" sz="1400" dirty="0"/>
        </a:p>
      </dgm:t>
    </dgm:pt>
    <dgm:pt modelId="{54784D6D-7E61-48ED-98F9-1429195B15CB}" type="parTrans" cxnId="{8BECEE7F-AFA1-4176-B5F2-0BE1C88C2CF5}">
      <dgm:prSet/>
      <dgm:spPr/>
      <dgm:t>
        <a:bodyPr/>
        <a:lstStyle/>
        <a:p>
          <a:endParaRPr lang="en-US"/>
        </a:p>
      </dgm:t>
    </dgm:pt>
    <dgm:pt modelId="{19F7AA6B-A747-4481-93CE-57AFD89ED92C}" type="sibTrans" cxnId="{8BECEE7F-AFA1-4176-B5F2-0BE1C88C2CF5}">
      <dgm:prSet/>
      <dgm:spPr/>
      <dgm:t>
        <a:bodyPr/>
        <a:lstStyle/>
        <a:p>
          <a:endParaRPr lang="en-US"/>
        </a:p>
      </dgm:t>
    </dgm:pt>
    <dgm:pt modelId="{7CE5A1C8-5434-48BA-A54B-3AF8600B528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 dirty="0"/>
        </a:p>
      </dgm:t>
    </dgm:pt>
    <dgm:pt modelId="{898CC961-0004-4A2E-97FE-0FD307AF47AC}" type="parTrans" cxnId="{09815BE5-920F-42BC-837C-C706187D3E1B}">
      <dgm:prSet/>
      <dgm:spPr/>
      <dgm:t>
        <a:bodyPr/>
        <a:lstStyle/>
        <a:p>
          <a:endParaRPr lang="en-US"/>
        </a:p>
      </dgm:t>
    </dgm:pt>
    <dgm:pt modelId="{6E3CE74C-5606-4416-87B9-C46E0C437011}" type="sibTrans" cxnId="{09815BE5-920F-42BC-837C-C706187D3E1B}">
      <dgm:prSet/>
      <dgm:spPr/>
      <dgm:t>
        <a:bodyPr/>
        <a:lstStyle/>
        <a:p>
          <a:endParaRPr lang="en-US"/>
        </a:p>
      </dgm:t>
    </dgm:pt>
    <dgm:pt modelId="{5C6687F0-6C89-45D6-B9D7-03E122DFCA5F}">
      <dgm:prSet phldrT="[Text]" custT="1"/>
      <dgm:spPr/>
      <dgm:t>
        <a:bodyPr/>
        <a:lstStyle/>
        <a:p>
          <a:r>
            <a:rPr lang="en-US" sz="1400" dirty="0" smtClean="0"/>
            <a:t>PUBLICACIÓN</a:t>
          </a:r>
          <a:endParaRPr lang="en-US" sz="1400" dirty="0"/>
        </a:p>
      </dgm:t>
    </dgm:pt>
    <dgm:pt modelId="{015DE101-A056-4950-90C6-1DB28E5A4D91}" type="parTrans" cxnId="{E1AE560B-0944-4E0E-AC50-DDDCFD7A5C75}">
      <dgm:prSet/>
      <dgm:spPr/>
      <dgm:t>
        <a:bodyPr/>
        <a:lstStyle/>
        <a:p>
          <a:endParaRPr lang="en-US"/>
        </a:p>
      </dgm:t>
    </dgm:pt>
    <dgm:pt modelId="{87CE824D-D8A5-457A-ACB0-51A0EC03C1B8}" type="sibTrans" cxnId="{E1AE560B-0944-4E0E-AC50-DDDCFD7A5C75}">
      <dgm:prSet/>
      <dgm:spPr/>
      <dgm:t>
        <a:bodyPr/>
        <a:lstStyle/>
        <a:p>
          <a:endParaRPr lang="en-US"/>
        </a:p>
      </dgm:t>
    </dgm:pt>
    <dgm:pt modelId="{53670228-A2B0-40A9-812A-F31FF2330C8B}">
      <dgm:prSet phldrT="[Text]" custT="1"/>
      <dgm:spPr/>
      <dgm:t>
        <a:bodyPr/>
        <a:lstStyle/>
        <a:p>
          <a:endParaRPr lang="en-US" sz="1400" dirty="0"/>
        </a:p>
      </dgm:t>
    </dgm:pt>
    <dgm:pt modelId="{C9DE1A92-105C-4986-9B75-3F24D01A2CB5}" type="parTrans" cxnId="{2C021B85-E763-4146-B19D-674BEE2279F9}">
      <dgm:prSet/>
      <dgm:spPr/>
      <dgm:t>
        <a:bodyPr/>
        <a:lstStyle/>
        <a:p>
          <a:endParaRPr lang="en-US"/>
        </a:p>
      </dgm:t>
    </dgm:pt>
    <dgm:pt modelId="{41ACF988-5ECA-44B2-AA4F-4DC891C001B9}" type="sibTrans" cxnId="{2C021B85-E763-4146-B19D-674BEE2279F9}">
      <dgm:prSet/>
      <dgm:spPr/>
      <dgm:t>
        <a:bodyPr/>
        <a:lstStyle/>
        <a:p>
          <a:endParaRPr lang="en-US"/>
        </a:p>
      </dgm:t>
    </dgm:pt>
    <dgm:pt modelId="{A59A99BD-3311-8A4F-895B-33D2E808AB2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400" dirty="0" smtClean="0"/>
            <a:t>EXAMEN DE LOS HECHOS</a:t>
          </a:r>
          <a:endParaRPr lang="en-US" sz="1400" dirty="0"/>
        </a:p>
      </dgm:t>
    </dgm:pt>
    <dgm:pt modelId="{2841CEA9-A609-484F-AAA2-F080C09308FB}" type="parTrans" cxnId="{9C22F377-EE86-7A4D-B7B4-59C0DF0449B4}">
      <dgm:prSet/>
      <dgm:spPr/>
      <dgm:t>
        <a:bodyPr/>
        <a:lstStyle/>
        <a:p>
          <a:endParaRPr lang="en-US"/>
        </a:p>
      </dgm:t>
    </dgm:pt>
    <dgm:pt modelId="{69472403-EF26-3D42-AC1D-E32AD6FC233C}" type="sibTrans" cxnId="{9C22F377-EE86-7A4D-B7B4-59C0DF0449B4}">
      <dgm:prSet/>
      <dgm:spPr/>
      <dgm:t>
        <a:bodyPr/>
        <a:lstStyle/>
        <a:p>
          <a:endParaRPr lang="en-US"/>
        </a:p>
      </dgm:t>
    </dgm:pt>
    <dgm:pt modelId="{1E9972F2-680D-44B1-B3F6-428AE35711D6}" type="pres">
      <dgm:prSet presAssocID="{665E4647-7383-44BC-B519-56A9A0A02648}" presName="CompostProcess" presStyleCnt="0">
        <dgm:presLayoutVars>
          <dgm:dir/>
          <dgm:resizeHandles val="exact"/>
        </dgm:presLayoutVars>
      </dgm:prSet>
      <dgm:spPr/>
    </dgm:pt>
    <dgm:pt modelId="{4AB85B89-A6CA-4F8F-B711-0C7661314EBC}" type="pres">
      <dgm:prSet presAssocID="{665E4647-7383-44BC-B519-56A9A0A02648}" presName="arrow" presStyleLbl="bgShp" presStyleIdx="0" presStyleCnt="1" custAng="3607670" custScaleX="23634" custScaleY="29364" custLinFactNeighborX="-38454" custLinFactNeighborY="26052"/>
      <dgm:spPr/>
      <dgm:t>
        <a:bodyPr/>
        <a:lstStyle/>
        <a:p>
          <a:endParaRPr lang="en-US"/>
        </a:p>
      </dgm:t>
    </dgm:pt>
    <dgm:pt modelId="{F039D954-9C79-49D4-B5BC-3B30429E10A5}" type="pres">
      <dgm:prSet presAssocID="{665E4647-7383-44BC-B519-56A9A0A02648}" presName="linearProcess" presStyleCnt="0"/>
      <dgm:spPr/>
    </dgm:pt>
    <dgm:pt modelId="{C2A546A8-5B86-4C94-86E6-0D6B6C634DB8}" type="pres">
      <dgm:prSet presAssocID="{B1158DC8-4B64-460B-B7C8-26001D7405C8}" presName="textNode" presStyleLbl="node1" presStyleIdx="0" presStyleCnt="4" custScaleX="74009" custScaleY="64285" custLinFactX="99274" custLinFactNeighborX="100000" custLinFactNeighborY="-8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19AB-9252-4CC5-B03B-2052E1EBEA6B}" type="pres">
      <dgm:prSet presAssocID="{D3841F63-91AA-4421-8049-DC5014B8140E}" presName="sibTrans" presStyleCnt="0"/>
      <dgm:spPr/>
    </dgm:pt>
    <dgm:pt modelId="{5C804892-6B71-438B-9509-C1070A585B17}" type="pres">
      <dgm:prSet presAssocID="{CA8BF215-5192-458F-A1B3-239B014652E6}" presName="textNode" presStyleLbl="node1" presStyleIdx="1" presStyleCnt="4" custScaleX="77315" custScaleY="66375" custLinFactX="194702" custLinFactNeighborX="200000" custLinFactNeighborY="-89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68BB4-7002-43CE-8A7F-C97FD2753857}" type="pres">
      <dgm:prSet presAssocID="{13B94021-288E-405F-ABB4-B9C8D0BDCFCA}" presName="sibTrans" presStyleCnt="0"/>
      <dgm:spPr/>
    </dgm:pt>
    <dgm:pt modelId="{C49C0DB8-2A72-4C11-9371-7F49445B2FC7}" type="pres">
      <dgm:prSet presAssocID="{7AF3A82A-FAFB-4BED-8CAE-BDFCCFE5EC74}" presName="textNode" presStyleLbl="node1" presStyleIdx="2" presStyleCnt="4" custScaleX="109437" custScaleY="133655" custLinFactX="-63148" custLinFactNeighborX="-100000" custLinFactNeighborY="3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8B4B-72DA-481B-A42F-01B125E49271}" type="pres">
      <dgm:prSet presAssocID="{3B661FDB-FF88-4E2B-87F4-FBA78B3BE978}" presName="sibTrans" presStyleCnt="0"/>
      <dgm:spPr/>
    </dgm:pt>
    <dgm:pt modelId="{0D7CFCDD-FA80-47BA-816A-AB34709D28DA}" type="pres">
      <dgm:prSet presAssocID="{ADF0D838-0D53-440B-AE04-5774A90CB7D8}" presName="textNode" presStyleLbl="node1" presStyleIdx="3" presStyleCnt="4" custScaleX="112588" custScaleY="133179" custLinFactNeighborX="-40264" custLinFactNeighborY="33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C040C-576F-3B4F-BB43-2F870C15D49B}" type="presOf" srcId="{FAC0CCC4-89D1-4922-809F-20F6F9D346C9}" destId="{0D7CFCDD-FA80-47BA-816A-AB34709D28DA}" srcOrd="0" destOrd="6" presId="urn:microsoft.com/office/officeart/2005/8/layout/hProcess9"/>
    <dgm:cxn modelId="{3801FEA9-EC2C-4F6A-BCB2-74F7326D0E0C}" srcId="{7AF3A82A-FAFB-4BED-8CAE-BDFCCFE5EC74}" destId="{F82ABCEA-1563-4888-883B-751F81A1F62F}" srcOrd="0" destOrd="0" parTransId="{E4C050BE-8FFD-4AEB-84F8-22C90B364D5C}" sibTransId="{4100D352-150B-4625-91D2-34F24D053705}"/>
    <dgm:cxn modelId="{2BAF0A24-C777-A842-B09C-68491EBD85AF}" type="presOf" srcId="{A59A99BD-3311-8A4F-895B-33D2E808AB23}" destId="{0D7CFCDD-FA80-47BA-816A-AB34709D28DA}" srcOrd="0" destOrd="1" presId="urn:microsoft.com/office/officeart/2005/8/layout/hProcess9"/>
    <dgm:cxn modelId="{D5485B8B-174A-4C98-930F-AFD4EB9B5D15}" srcId="{7AF3A82A-FAFB-4BED-8CAE-BDFCCFE5EC74}" destId="{6D38F710-5A4F-44DB-A79F-78F295F26EAD}" srcOrd="3" destOrd="0" parTransId="{77FF3DB7-9DC4-4318-A8E8-0E9397B18D13}" sibTransId="{DE9FBB02-A9C7-4C05-9D1F-8A0386AE99C3}"/>
    <dgm:cxn modelId="{B07242B7-3BC4-DC4C-A857-E4359C70A6CE}" type="presOf" srcId="{53670228-A2B0-40A9-812A-F31FF2330C8B}" destId="{C49C0DB8-2A72-4C11-9371-7F49445B2FC7}" srcOrd="0" destOrd="6" presId="urn:microsoft.com/office/officeart/2005/8/layout/hProcess9"/>
    <dgm:cxn modelId="{ED613A16-F1B9-4545-B14C-D9CAC6A96867}" srcId="{665E4647-7383-44BC-B519-56A9A0A02648}" destId="{B1158DC8-4B64-460B-B7C8-26001D7405C8}" srcOrd="0" destOrd="0" parTransId="{BD9A3FDD-79AA-4BD2-8B45-28CDA2912CD6}" sibTransId="{D3841F63-91AA-4421-8049-DC5014B8140E}"/>
    <dgm:cxn modelId="{09815BE5-920F-42BC-837C-C706187D3E1B}" srcId="{ADF0D838-0D53-440B-AE04-5774A90CB7D8}" destId="{7CE5A1C8-5434-48BA-A54B-3AF8600B5282}" srcOrd="7" destOrd="0" parTransId="{898CC961-0004-4A2E-97FE-0FD307AF47AC}" sibTransId="{6E3CE74C-5606-4416-87B9-C46E0C437011}"/>
    <dgm:cxn modelId="{DF9376A4-4755-9742-91E0-8AFB7925E244}" type="presOf" srcId="{C0D0B8A6-6526-4868-92ED-B02A5CC18B4C}" destId="{C49C0DB8-2A72-4C11-9371-7F49445B2FC7}" srcOrd="0" destOrd="8" presId="urn:microsoft.com/office/officeart/2005/8/layout/hProcess9"/>
    <dgm:cxn modelId="{455AC2B4-8FDF-41FD-9158-751DE3A6443F}" srcId="{7AF3A82A-FAFB-4BED-8CAE-BDFCCFE5EC74}" destId="{00CAE299-3EAD-436D-BF2F-2907BED12C5A}" srcOrd="2" destOrd="0" parTransId="{D3A26F96-F87F-4E51-86A8-B2A5E37B3203}" sibTransId="{B6C3B913-8F1C-4CE0-B1C8-69137BA9B12E}"/>
    <dgm:cxn modelId="{C1F17AF8-F29F-4921-BDD7-144D51CDC6BF}" srcId="{665E4647-7383-44BC-B519-56A9A0A02648}" destId="{ADF0D838-0D53-440B-AE04-5774A90CB7D8}" srcOrd="3" destOrd="0" parTransId="{9358DF0F-9092-4F6E-865B-532BA44B83DD}" sibTransId="{8BE9D158-80CD-4273-BB5B-86EC36F97533}"/>
    <dgm:cxn modelId="{2C021B85-E763-4146-B19D-674BEE2279F9}" srcId="{7AF3A82A-FAFB-4BED-8CAE-BDFCCFE5EC74}" destId="{53670228-A2B0-40A9-812A-F31FF2330C8B}" srcOrd="5" destOrd="0" parTransId="{C9DE1A92-105C-4986-9B75-3F24D01A2CB5}" sibTransId="{41ACF988-5ECA-44B2-AA4F-4DC891C001B9}"/>
    <dgm:cxn modelId="{2360A034-21AD-4BC8-A249-087E16C9390B}" srcId="{ADF0D838-0D53-440B-AE04-5774A90CB7D8}" destId="{B90C451F-40FE-4AE5-8B59-6A65B2F60C85}" srcOrd="3" destOrd="0" parTransId="{D391B36B-5C06-4500-B7E8-BD3A6EFB11A7}" sibTransId="{92951F96-5030-42EA-80BD-25F2D3C2C6C5}"/>
    <dgm:cxn modelId="{CE066382-D75C-48F2-A352-C7509C7A3E13}" srcId="{7AF3A82A-FAFB-4BED-8CAE-BDFCCFE5EC74}" destId="{C0D0B8A6-6526-4868-92ED-B02A5CC18B4C}" srcOrd="7" destOrd="0" parTransId="{55B7033C-CC97-4155-B362-37B67D2E8F9A}" sibTransId="{66452EA4-86B5-4E94-9670-0DAD9DDB1DA3}"/>
    <dgm:cxn modelId="{FFB881DD-1C22-4D10-B762-4DE5BC8A6B87}" srcId="{665E4647-7383-44BC-B519-56A9A0A02648}" destId="{7AF3A82A-FAFB-4BED-8CAE-BDFCCFE5EC74}" srcOrd="2" destOrd="0" parTransId="{9E15BEF9-8B19-460B-B8CB-2244E658685D}" sibTransId="{3B661FDB-FF88-4E2B-87F4-FBA78B3BE978}"/>
    <dgm:cxn modelId="{F1FAABEE-F176-4884-B0BA-F37EDED1010D}" srcId="{ADF0D838-0D53-440B-AE04-5774A90CB7D8}" destId="{75972E8A-B892-40F7-9E9D-7A71620EE9C5}" srcOrd="2" destOrd="0" parTransId="{3C82391C-03E6-4B33-9F21-8E9C45A6A460}" sibTransId="{10189B35-4AC0-45D4-B93A-A76EDD9634EE}"/>
    <dgm:cxn modelId="{E1AE560B-0944-4E0E-AC50-DDDCFD7A5C75}" srcId="{7AF3A82A-FAFB-4BED-8CAE-BDFCCFE5EC74}" destId="{5C6687F0-6C89-45D6-B9D7-03E122DFCA5F}" srcOrd="6" destOrd="0" parTransId="{015DE101-A056-4950-90C6-1DB28E5A4D91}" sibTransId="{87CE824D-D8A5-457A-ACB0-51A0EC03C1B8}"/>
    <dgm:cxn modelId="{9A7BAFAD-67A8-7C4F-B867-820BFFA74789}" type="presOf" srcId="{17146EEE-703D-423D-AF91-5579F4772D80}" destId="{0D7CFCDD-FA80-47BA-816A-AB34709D28DA}" srcOrd="0" destOrd="5" presId="urn:microsoft.com/office/officeart/2005/8/layout/hProcess9"/>
    <dgm:cxn modelId="{F8B4059D-B873-F74A-B2E6-899A641605E3}" type="presOf" srcId="{CA8BF215-5192-458F-A1B3-239B014652E6}" destId="{5C804892-6B71-438B-9509-C1070A585B17}" srcOrd="0" destOrd="0" presId="urn:microsoft.com/office/officeart/2005/8/layout/hProcess9"/>
    <dgm:cxn modelId="{8BECEE7F-AFA1-4176-B5F2-0BE1C88C2CF5}" srcId="{ADF0D838-0D53-440B-AE04-5774A90CB7D8}" destId="{28C9DB84-6C79-40AA-B239-EA94793D952B}" srcOrd="8" destOrd="0" parTransId="{54784D6D-7E61-48ED-98F9-1429195B15CB}" sibTransId="{19F7AA6B-A747-4481-93CE-57AFD89ED92C}"/>
    <dgm:cxn modelId="{419AFC12-E51B-43D9-B4E9-0FB20798F143}" srcId="{665E4647-7383-44BC-B519-56A9A0A02648}" destId="{CA8BF215-5192-458F-A1B3-239B014652E6}" srcOrd="1" destOrd="0" parTransId="{9028F443-5D34-4B18-9611-F2F73385452C}" sibTransId="{13B94021-288E-405F-ABB4-B9C8D0BDCFCA}"/>
    <dgm:cxn modelId="{E4674F91-7B7B-534F-AC2D-842ACCD6F5CD}" type="presOf" srcId="{00CAE299-3EAD-436D-BF2F-2907BED12C5A}" destId="{C49C0DB8-2A72-4C11-9371-7F49445B2FC7}" srcOrd="0" destOrd="3" presId="urn:microsoft.com/office/officeart/2005/8/layout/hProcess9"/>
    <dgm:cxn modelId="{17E5F884-2439-3142-B2B0-C320702439DC}" type="presOf" srcId="{B1158DC8-4B64-460B-B7C8-26001D7405C8}" destId="{C2A546A8-5B86-4C94-86E6-0D6B6C634DB8}" srcOrd="0" destOrd="0" presId="urn:microsoft.com/office/officeart/2005/8/layout/hProcess9"/>
    <dgm:cxn modelId="{DF681866-AC49-354B-BF54-442E95593518}" type="presOf" srcId="{7CE5A1C8-5434-48BA-A54B-3AF8600B5282}" destId="{0D7CFCDD-FA80-47BA-816A-AB34709D28DA}" srcOrd="0" destOrd="8" presId="urn:microsoft.com/office/officeart/2005/8/layout/hProcess9"/>
    <dgm:cxn modelId="{ED2ED30F-CE86-6848-8FAA-A50EEBF7BBE2}" type="presOf" srcId="{ADF0D838-0D53-440B-AE04-5774A90CB7D8}" destId="{0D7CFCDD-FA80-47BA-816A-AB34709D28DA}" srcOrd="0" destOrd="0" presId="urn:microsoft.com/office/officeart/2005/8/layout/hProcess9"/>
    <dgm:cxn modelId="{C9AAC778-3285-4727-BA5A-C6E9614A8B32}" srcId="{7AF3A82A-FAFB-4BED-8CAE-BDFCCFE5EC74}" destId="{477E50CD-C0A5-48C5-8E95-AF6EC1C1067E}" srcOrd="4" destOrd="0" parTransId="{955DCBFA-A05F-43DC-9E22-9F0B5EDEAF2E}" sibTransId="{D4CDF101-2264-432E-85CB-0157150B68CE}"/>
    <dgm:cxn modelId="{546DFB1A-A05E-6146-9423-1C41694E8E42}" type="presOf" srcId="{6D38F710-5A4F-44DB-A79F-78F295F26EAD}" destId="{C49C0DB8-2A72-4C11-9371-7F49445B2FC7}" srcOrd="0" destOrd="4" presId="urn:microsoft.com/office/officeart/2005/8/layout/hProcess9"/>
    <dgm:cxn modelId="{8F4F1E5C-1233-4B91-AB51-8DC06F300B41}" srcId="{ADF0D838-0D53-440B-AE04-5774A90CB7D8}" destId="{374D9A96-8AB7-4C9C-A3B1-9A7A23C9FE61}" srcOrd="1" destOrd="0" parTransId="{0B679005-D01E-4C06-9A56-DCFE14732E5F}" sibTransId="{180BEAF2-1A04-45E3-9473-39E27FE14360}"/>
    <dgm:cxn modelId="{DF4295FA-42E2-B14C-BD34-AAAAC97A0B53}" type="presOf" srcId="{AD1896B7-9110-4602-975B-5CD95F3CCBAC}" destId="{C49C0DB8-2A72-4C11-9371-7F49445B2FC7}" srcOrd="0" destOrd="2" presId="urn:microsoft.com/office/officeart/2005/8/layout/hProcess9"/>
    <dgm:cxn modelId="{9C22F377-EE86-7A4D-B7B4-59C0DF0449B4}" srcId="{ADF0D838-0D53-440B-AE04-5774A90CB7D8}" destId="{A59A99BD-3311-8A4F-895B-33D2E808AB23}" srcOrd="0" destOrd="0" parTransId="{2841CEA9-A609-484F-AAA2-F080C09308FB}" sibTransId="{69472403-EF26-3D42-AC1D-E32AD6FC233C}"/>
    <dgm:cxn modelId="{58D49882-5A19-F94A-90AE-4CB064CE7816}" type="presOf" srcId="{75972E8A-B892-40F7-9E9D-7A71620EE9C5}" destId="{0D7CFCDD-FA80-47BA-816A-AB34709D28DA}" srcOrd="0" destOrd="3" presId="urn:microsoft.com/office/officeart/2005/8/layout/hProcess9"/>
    <dgm:cxn modelId="{BBBEE43D-1B74-644D-8BD2-C90184304A3F}" type="presOf" srcId="{5C6687F0-6C89-45D6-B9D7-03E122DFCA5F}" destId="{C49C0DB8-2A72-4C11-9371-7F49445B2FC7}" srcOrd="0" destOrd="7" presId="urn:microsoft.com/office/officeart/2005/8/layout/hProcess9"/>
    <dgm:cxn modelId="{BE940703-6CB8-734F-A40F-410C7BD89A07}" type="presOf" srcId="{477E50CD-C0A5-48C5-8E95-AF6EC1C1067E}" destId="{C49C0DB8-2A72-4C11-9371-7F49445B2FC7}" srcOrd="0" destOrd="5" presId="urn:microsoft.com/office/officeart/2005/8/layout/hProcess9"/>
    <dgm:cxn modelId="{73843128-0859-4398-9A25-C74F666E84AB}" srcId="{7AF3A82A-FAFB-4BED-8CAE-BDFCCFE5EC74}" destId="{AD1896B7-9110-4602-975B-5CD95F3CCBAC}" srcOrd="1" destOrd="0" parTransId="{67D8A684-4538-47B5-9C26-62258CC4E571}" sibTransId="{10C60574-75AF-484A-BE49-8D204B8812EE}"/>
    <dgm:cxn modelId="{077B2D2B-71FE-884F-A20F-7366A173D0E1}" type="presOf" srcId="{28C9DB84-6C79-40AA-B239-EA94793D952B}" destId="{0D7CFCDD-FA80-47BA-816A-AB34709D28DA}" srcOrd="0" destOrd="9" presId="urn:microsoft.com/office/officeart/2005/8/layout/hProcess9"/>
    <dgm:cxn modelId="{CE587FCB-4668-9D46-915C-DB692B1CA259}" type="presOf" srcId="{7AF3A82A-FAFB-4BED-8CAE-BDFCCFE5EC74}" destId="{C49C0DB8-2A72-4C11-9371-7F49445B2FC7}" srcOrd="0" destOrd="0" presId="urn:microsoft.com/office/officeart/2005/8/layout/hProcess9"/>
    <dgm:cxn modelId="{A865E571-69E8-4209-9182-0AE0E57C321A}" srcId="{ADF0D838-0D53-440B-AE04-5774A90CB7D8}" destId="{17146EEE-703D-423D-AF91-5579F4772D80}" srcOrd="4" destOrd="0" parTransId="{86B8DB4D-2D72-4D1E-A6FE-FAB671E3562E}" sibTransId="{DA0ABDBC-5A6A-4924-8706-F64CE4DEA316}"/>
    <dgm:cxn modelId="{2BF75153-9FB0-B947-B432-DD545D14DD88}" type="presOf" srcId="{F82ABCEA-1563-4888-883B-751F81A1F62F}" destId="{C49C0DB8-2A72-4C11-9371-7F49445B2FC7}" srcOrd="0" destOrd="1" presId="urn:microsoft.com/office/officeart/2005/8/layout/hProcess9"/>
    <dgm:cxn modelId="{3F8B4913-22E4-4D2F-9808-3A162253A8EA}" srcId="{ADF0D838-0D53-440B-AE04-5774A90CB7D8}" destId="{FAC0CCC4-89D1-4922-809F-20F6F9D346C9}" srcOrd="5" destOrd="0" parTransId="{6CC0128B-1769-4FB9-BFC0-F57ACE82ADB1}" sibTransId="{98E0B85D-68D8-4073-942B-2EBE24535C29}"/>
    <dgm:cxn modelId="{315D3BE2-3AC3-4BAE-B4DF-428F628D3DC0}" srcId="{ADF0D838-0D53-440B-AE04-5774A90CB7D8}" destId="{86DCEBBE-AC34-43C2-B516-0A0C14F47E25}" srcOrd="6" destOrd="0" parTransId="{701B3205-0DCB-4BDC-B2AB-375495B6F08A}" sibTransId="{81D3FBF3-73EE-43D8-9648-46BCA0536534}"/>
    <dgm:cxn modelId="{86186864-1E66-C446-91EF-997647F48A7D}" type="presOf" srcId="{665E4647-7383-44BC-B519-56A9A0A02648}" destId="{1E9972F2-680D-44B1-B3F6-428AE35711D6}" srcOrd="0" destOrd="0" presId="urn:microsoft.com/office/officeart/2005/8/layout/hProcess9"/>
    <dgm:cxn modelId="{A3A8ADCD-FB4B-C94D-B807-71AE48DB7B73}" type="presOf" srcId="{374D9A96-8AB7-4C9C-A3B1-9A7A23C9FE61}" destId="{0D7CFCDD-FA80-47BA-816A-AB34709D28DA}" srcOrd="0" destOrd="2" presId="urn:microsoft.com/office/officeart/2005/8/layout/hProcess9"/>
    <dgm:cxn modelId="{6861FA6A-2F9F-BC4C-A76D-99EBB323FBC4}" type="presOf" srcId="{B90C451F-40FE-4AE5-8B59-6A65B2F60C85}" destId="{0D7CFCDD-FA80-47BA-816A-AB34709D28DA}" srcOrd="0" destOrd="4" presId="urn:microsoft.com/office/officeart/2005/8/layout/hProcess9"/>
    <dgm:cxn modelId="{FB4CB9BE-F068-D648-87A3-41EC7E87AD15}" type="presOf" srcId="{86DCEBBE-AC34-43C2-B516-0A0C14F47E25}" destId="{0D7CFCDD-FA80-47BA-816A-AB34709D28DA}" srcOrd="0" destOrd="7" presId="urn:microsoft.com/office/officeart/2005/8/layout/hProcess9"/>
    <dgm:cxn modelId="{FC533514-021F-FA40-BFDA-63E608610232}" type="presParOf" srcId="{1E9972F2-680D-44B1-B3F6-428AE35711D6}" destId="{4AB85B89-A6CA-4F8F-B711-0C7661314EBC}" srcOrd="0" destOrd="0" presId="urn:microsoft.com/office/officeart/2005/8/layout/hProcess9"/>
    <dgm:cxn modelId="{60B6B30C-2D68-5148-9A2F-F904502A935D}" type="presParOf" srcId="{1E9972F2-680D-44B1-B3F6-428AE35711D6}" destId="{F039D954-9C79-49D4-B5BC-3B30429E10A5}" srcOrd="1" destOrd="0" presId="urn:microsoft.com/office/officeart/2005/8/layout/hProcess9"/>
    <dgm:cxn modelId="{655A0DFB-8CE9-7942-896C-A65B3D62BACE}" type="presParOf" srcId="{F039D954-9C79-49D4-B5BC-3B30429E10A5}" destId="{C2A546A8-5B86-4C94-86E6-0D6B6C634DB8}" srcOrd="0" destOrd="0" presId="urn:microsoft.com/office/officeart/2005/8/layout/hProcess9"/>
    <dgm:cxn modelId="{27224256-17E1-784F-8F0C-8F99CD399BA6}" type="presParOf" srcId="{F039D954-9C79-49D4-B5BC-3B30429E10A5}" destId="{9A5719AB-9252-4CC5-B03B-2052E1EBEA6B}" srcOrd="1" destOrd="0" presId="urn:microsoft.com/office/officeart/2005/8/layout/hProcess9"/>
    <dgm:cxn modelId="{2C1BC663-E241-C14B-B0D2-0A264274B9D6}" type="presParOf" srcId="{F039D954-9C79-49D4-B5BC-3B30429E10A5}" destId="{5C804892-6B71-438B-9509-C1070A585B17}" srcOrd="2" destOrd="0" presId="urn:microsoft.com/office/officeart/2005/8/layout/hProcess9"/>
    <dgm:cxn modelId="{20BCC89D-6C7B-824A-A284-B6C789FB6489}" type="presParOf" srcId="{F039D954-9C79-49D4-B5BC-3B30429E10A5}" destId="{87168BB4-7002-43CE-8A7F-C97FD2753857}" srcOrd="3" destOrd="0" presId="urn:microsoft.com/office/officeart/2005/8/layout/hProcess9"/>
    <dgm:cxn modelId="{D347CC9B-1097-0B4A-86DE-BB6BDA3619CB}" type="presParOf" srcId="{F039D954-9C79-49D4-B5BC-3B30429E10A5}" destId="{C49C0DB8-2A72-4C11-9371-7F49445B2FC7}" srcOrd="4" destOrd="0" presId="urn:microsoft.com/office/officeart/2005/8/layout/hProcess9"/>
    <dgm:cxn modelId="{65653E79-C5DB-E74F-8662-EFEA8F4FF9BA}" type="presParOf" srcId="{F039D954-9C79-49D4-B5BC-3B30429E10A5}" destId="{F6EA8B4B-72DA-481B-A42F-01B125E49271}" srcOrd="5" destOrd="0" presId="urn:microsoft.com/office/officeart/2005/8/layout/hProcess9"/>
    <dgm:cxn modelId="{1DF7DEAC-409E-224F-B5C8-06C21F00C37B}" type="presParOf" srcId="{F039D954-9C79-49D4-B5BC-3B30429E10A5}" destId="{0D7CFCDD-FA80-47BA-816A-AB34709D28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17FDE-DB57-4DC7-9E0E-31D1FB90C3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EA2D2-738C-48EC-BB9C-53A4DFA7A917}">
      <dgm:prSet phldrT="[Text]" custT="1"/>
      <dgm:spPr/>
      <dgm:t>
        <a:bodyPr/>
        <a:lstStyle/>
        <a:p>
          <a:r>
            <a:rPr lang="es-ES_tradnl" sz="1200" dirty="0" smtClean="0">
              <a:solidFill>
                <a:schemeClr val="bg1"/>
              </a:solidFill>
            </a:rPr>
            <a:t>El Panel recibe una solicitud</a:t>
          </a:r>
          <a:endParaRPr lang="es-ES_tradnl" sz="1200" dirty="0">
            <a:solidFill>
              <a:schemeClr val="bg1"/>
            </a:solidFill>
          </a:endParaRPr>
        </a:p>
      </dgm:t>
    </dgm:pt>
    <dgm:pt modelId="{B1ECB00F-D52B-4AD3-AD35-B902DB9A66AE}" type="parTrans" cxnId="{27C6A638-E0DE-43F3-8837-F5B10F138059}">
      <dgm:prSet/>
      <dgm:spPr/>
      <dgm:t>
        <a:bodyPr/>
        <a:lstStyle/>
        <a:p>
          <a:endParaRPr lang="en-US" sz="1100"/>
        </a:p>
      </dgm:t>
    </dgm:pt>
    <dgm:pt modelId="{502DB12D-A7E1-4DD2-BC9E-0C0B15E71E2F}" type="sibTrans" cxnId="{27C6A638-E0DE-43F3-8837-F5B10F138059}">
      <dgm:prSet/>
      <dgm:spPr/>
      <dgm:t>
        <a:bodyPr/>
        <a:lstStyle/>
        <a:p>
          <a:endParaRPr lang="en-US" sz="1100"/>
        </a:p>
      </dgm:t>
    </dgm:pt>
    <dgm:pt modelId="{3D530C4B-BB36-44B8-8FD5-F05C892B7F42}">
      <dgm:prSet phldrT="[Text]" custT="1"/>
      <dgm:spPr/>
      <dgm:t>
        <a:bodyPr/>
        <a:lstStyle/>
        <a:p>
          <a:r>
            <a:rPr lang="es-ES_tradnl" sz="1200" dirty="0" smtClean="0">
              <a:solidFill>
                <a:schemeClr val="bg1"/>
              </a:solidFill>
            </a:rPr>
            <a:t>Panel Registra</a:t>
          </a:r>
          <a:endParaRPr lang="es-ES_tradnl" sz="1200" dirty="0">
            <a:solidFill>
              <a:schemeClr val="bg1"/>
            </a:solidFill>
          </a:endParaRPr>
        </a:p>
      </dgm:t>
    </dgm:pt>
    <dgm:pt modelId="{1386845E-8705-49A6-8C8C-09BA0E273D13}" type="parTrans" cxnId="{63A464FC-AA08-43C0-ACDF-512B0A56948B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B3ED2A3E-47D6-4E24-86D9-6EB1EF1C1C62}" type="sibTrans" cxnId="{63A464FC-AA08-43C0-ACDF-512B0A56948B}">
      <dgm:prSet/>
      <dgm:spPr/>
      <dgm:t>
        <a:bodyPr/>
        <a:lstStyle/>
        <a:p>
          <a:endParaRPr lang="en-US" sz="1100"/>
        </a:p>
      </dgm:t>
    </dgm:pt>
    <dgm:pt modelId="{C98AD2C8-E006-4157-A930-E54AB85724B2}">
      <dgm:prSet phldrT="[Text]" custT="1"/>
      <dgm:spPr/>
      <dgm:t>
        <a:bodyPr/>
        <a:lstStyle/>
        <a:p>
          <a:r>
            <a:rPr lang="es-ES_tradnl" sz="1200" noProof="0" dirty="0" smtClean="0">
              <a:solidFill>
                <a:schemeClr val="bg1"/>
              </a:solidFill>
            </a:rPr>
            <a:t>Respuesta de la Gerencia</a:t>
          </a:r>
        </a:p>
        <a:p>
          <a:r>
            <a:rPr lang="es-ES_tradnl" sz="1200" noProof="0" dirty="0" smtClean="0">
              <a:solidFill>
                <a:schemeClr val="bg1"/>
              </a:solidFill>
            </a:rPr>
            <a:t>(21 días hábiles)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06F2C93C-1C38-415D-B4A8-FBEDFA24E70A}" type="parTrans" cxnId="{A67DFB35-A3EE-4BA4-861F-BD67328547DC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37EF1924-B88A-4493-9CBD-0A3106DA5885}" type="sibTrans" cxnId="{A67DFB35-A3EE-4BA4-861F-BD67328547DC}">
      <dgm:prSet/>
      <dgm:spPr/>
      <dgm:t>
        <a:bodyPr/>
        <a:lstStyle/>
        <a:p>
          <a:endParaRPr lang="en-US" sz="1100"/>
        </a:p>
      </dgm:t>
    </dgm:pt>
    <dgm:pt modelId="{E77DB288-E269-4B68-8FA2-0C02BC24DF89}">
      <dgm:prSet phldrT="[Text]" custT="1"/>
      <dgm:spPr/>
      <dgm:t>
        <a:bodyPr/>
        <a:lstStyle/>
        <a:p>
          <a:endParaRPr lang="es-ES_tradnl" sz="1200" dirty="0" smtClean="0">
            <a:solidFill>
              <a:schemeClr val="bg1"/>
            </a:solidFill>
          </a:endParaRPr>
        </a:p>
        <a:p>
          <a:r>
            <a:rPr lang="es-ES_tradnl" sz="1200" noProof="0" dirty="0" smtClean="0">
              <a:solidFill>
                <a:schemeClr val="bg1"/>
              </a:solidFill>
            </a:rPr>
            <a:t>Programa Piloto de Resolución Adelantada</a:t>
          </a:r>
        </a:p>
        <a:p>
          <a:r>
            <a:rPr lang="es-ES_tradnl" sz="1200" noProof="0" dirty="0" smtClean="0">
              <a:solidFill>
                <a:schemeClr val="bg1"/>
              </a:solidFill>
            </a:rPr>
            <a:t>(requiere aceptación de los Solicitantes)</a:t>
          </a:r>
        </a:p>
        <a:p>
          <a:r>
            <a:rPr lang="es-ES_tradnl" sz="1200" noProof="0" dirty="0" smtClean="0">
              <a:solidFill>
                <a:schemeClr val="bg1"/>
              </a:solidFill>
            </a:rPr>
            <a:t> 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8170BD87-D974-47BA-90D5-B367B3B964E2}" type="parTrans" cxnId="{5886318C-7560-466A-B912-FE3E4AB1D0A9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94E63401-6C80-454B-89CA-BD1EC8678C11}" type="sibTrans" cxnId="{5886318C-7560-466A-B912-FE3E4AB1D0A9}">
      <dgm:prSet/>
      <dgm:spPr/>
      <dgm:t>
        <a:bodyPr/>
        <a:lstStyle/>
        <a:p>
          <a:endParaRPr lang="en-US" sz="1100"/>
        </a:p>
      </dgm:t>
    </dgm:pt>
    <dgm:pt modelId="{113C0BC6-9632-4118-BE9C-42E24F54EF38}">
      <dgm:prSet phldrT="[Text]" custT="1"/>
      <dgm:spPr/>
      <dgm:t>
        <a:bodyPr/>
        <a:lstStyle/>
        <a:p>
          <a:r>
            <a:rPr lang="es-ES_tradnl" sz="1200" noProof="0" dirty="0" smtClean="0">
              <a:solidFill>
                <a:schemeClr val="bg1"/>
              </a:solidFill>
            </a:rPr>
            <a:t>Gerencia propone medidas/pasos para resolver el problema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1369C6ED-FF08-46BC-99F2-196DDCF3C4DF}" type="parTrans" cxnId="{42048D52-9B9D-447B-8E68-A36D9DE85151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E0CDC5D4-5E5D-465C-A260-5DC906054B9B}" type="sibTrans" cxnId="{42048D52-9B9D-447B-8E68-A36D9DE85151}">
      <dgm:prSet/>
      <dgm:spPr/>
      <dgm:t>
        <a:bodyPr/>
        <a:lstStyle/>
        <a:p>
          <a:endParaRPr lang="en-US" sz="1100"/>
        </a:p>
      </dgm:t>
    </dgm:pt>
    <dgm:pt modelId="{E53D06C2-34F0-419F-B1D5-0EBD035B1DE1}">
      <dgm:prSet phldrT="[Text]" custT="1"/>
      <dgm:spPr/>
      <dgm:t>
        <a:bodyPr/>
        <a:lstStyle/>
        <a:p>
          <a:r>
            <a:rPr lang="es-ES_tradnl" sz="1200" noProof="0" dirty="0" smtClean="0">
              <a:solidFill>
                <a:schemeClr val="bg1"/>
              </a:solidFill>
            </a:rPr>
            <a:t>Panel emite Nota de Recepción de la Solicitud</a:t>
          </a:r>
        </a:p>
        <a:p>
          <a:r>
            <a:rPr lang="es-ES_tradnl" sz="1200" noProof="0" dirty="0" smtClean="0">
              <a:solidFill>
                <a:schemeClr val="bg1"/>
              </a:solidFill>
            </a:rPr>
            <a:t>(período de 3 meses)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75CD0979-1180-4EC9-AADE-1228FDB06C7D}" type="parTrans" cxnId="{FCF7F06C-CF62-4AB9-98B3-14C8B3E56175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924F7D18-F76F-41BD-8AD7-827E310EF553}" type="sibTrans" cxnId="{FCF7F06C-CF62-4AB9-98B3-14C8B3E56175}">
      <dgm:prSet/>
      <dgm:spPr/>
      <dgm:t>
        <a:bodyPr/>
        <a:lstStyle/>
        <a:p>
          <a:endParaRPr lang="en-US" sz="1100"/>
        </a:p>
      </dgm:t>
    </dgm:pt>
    <dgm:pt modelId="{827E5383-184F-473B-AD98-0ADA15BA8CB6}">
      <dgm:prSet phldrT="[Text]" custT="1"/>
      <dgm:spPr/>
      <dgm:t>
        <a:bodyPr/>
        <a:lstStyle/>
        <a:p>
          <a:r>
            <a:rPr lang="es-ES_tradnl" sz="1200" noProof="0" dirty="0" smtClean="0">
              <a:solidFill>
                <a:schemeClr val="bg1"/>
              </a:solidFill>
            </a:rPr>
            <a:t>El Panel determina elegibilidad de Solicitud y recomienda o no una Investigación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1D8A1452-E299-4A84-A2BB-66C1A165B789}" type="parTrans" cxnId="{C915FCE9-94E9-47B5-BEBE-7BD7E3CAE616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40104DDB-D278-4D51-B312-A3544AAAE6D5}" type="sibTrans" cxnId="{C915FCE9-94E9-47B5-BEBE-7BD7E3CAE616}">
      <dgm:prSet/>
      <dgm:spPr/>
      <dgm:t>
        <a:bodyPr/>
        <a:lstStyle/>
        <a:p>
          <a:endParaRPr lang="en-US" sz="1100"/>
        </a:p>
      </dgm:t>
    </dgm:pt>
    <dgm:pt modelId="{04805640-D55F-4DF4-9769-59DF3B8E5F65}">
      <dgm:prSet phldrT="[Text]" custT="1"/>
      <dgm:spPr/>
      <dgm:t>
        <a:bodyPr/>
        <a:lstStyle/>
        <a:p>
          <a:r>
            <a:rPr lang="es-ES_tradnl" sz="1200" noProof="0" dirty="0" smtClean="0">
              <a:solidFill>
                <a:schemeClr val="bg1"/>
              </a:solidFill>
            </a:rPr>
            <a:t>Informe de Elegibilidad </a:t>
          </a:r>
        </a:p>
        <a:p>
          <a:r>
            <a:rPr lang="es-ES_tradnl" sz="1200" noProof="0" dirty="0" smtClean="0">
              <a:solidFill>
                <a:schemeClr val="bg1"/>
              </a:solidFill>
            </a:rPr>
            <a:t>(21 días hábiles)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0EA55F48-D83A-479F-82DF-835EB9FE70B5}" type="parTrans" cxnId="{84E4F5AE-63C5-4965-856B-E906DDB62883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2389801E-2B67-4A8E-9612-45F895B74AC8}" type="sibTrans" cxnId="{84E4F5AE-63C5-4965-856B-E906DDB62883}">
      <dgm:prSet/>
      <dgm:spPr/>
      <dgm:t>
        <a:bodyPr/>
        <a:lstStyle/>
        <a:p>
          <a:endParaRPr lang="en-US" sz="1100"/>
        </a:p>
      </dgm:t>
    </dgm:pt>
    <dgm:pt modelId="{8381616E-19A5-402F-A548-3D8CC9535728}">
      <dgm:prSet phldrT="[Text]" custT="1"/>
      <dgm:spPr/>
      <dgm:t>
        <a:bodyPr/>
        <a:lstStyle/>
        <a:p>
          <a:r>
            <a:rPr lang="es-ES_tradnl" sz="1100" dirty="0" smtClean="0">
              <a:solidFill>
                <a:schemeClr val="bg1"/>
              </a:solidFill>
            </a:rPr>
            <a:t>Panel No Registra </a:t>
          </a:r>
          <a:endParaRPr lang="es-ES_tradnl" sz="1100" dirty="0">
            <a:solidFill>
              <a:schemeClr val="bg1"/>
            </a:solidFill>
          </a:endParaRPr>
        </a:p>
      </dgm:t>
    </dgm:pt>
    <dgm:pt modelId="{969217EA-D723-49A0-A1F2-458345ED9F24}" type="parTrans" cxnId="{44398653-09BA-447F-9FDF-F793B0C68A20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E9B8A821-506B-4E26-BC0A-3AF19D540937}" type="sibTrans" cxnId="{44398653-09BA-447F-9FDF-F793B0C68A20}">
      <dgm:prSet/>
      <dgm:spPr/>
      <dgm:t>
        <a:bodyPr/>
        <a:lstStyle/>
        <a:p>
          <a:endParaRPr lang="en-US" sz="1100"/>
        </a:p>
      </dgm:t>
    </dgm:pt>
    <dgm:pt modelId="{45293304-3A08-4E53-AB86-72B0B00090DB}">
      <dgm:prSet phldrT="[Text]" custT="1"/>
      <dgm:spPr/>
      <dgm:t>
        <a:bodyPr/>
        <a:lstStyle/>
        <a:p>
          <a:r>
            <a:rPr lang="es-ES_tradnl" sz="1200" dirty="0" smtClean="0">
              <a:solidFill>
                <a:schemeClr val="bg1"/>
              </a:solidFill>
            </a:rPr>
            <a:t>Panel Registra</a:t>
          </a:r>
          <a:endParaRPr lang="es-ES_tradnl" sz="1200" dirty="0">
            <a:solidFill>
              <a:schemeClr val="bg1"/>
            </a:solidFill>
          </a:endParaRPr>
        </a:p>
      </dgm:t>
    </dgm:pt>
    <dgm:pt modelId="{E9807E96-FF4E-4E6D-9F17-0C758ECFBE0B}" type="sibTrans" cxnId="{9E36C602-673D-48A8-8384-1D6AD63C01E4}">
      <dgm:prSet/>
      <dgm:spPr/>
      <dgm:t>
        <a:bodyPr/>
        <a:lstStyle/>
        <a:p>
          <a:endParaRPr lang="en-US" sz="1100"/>
        </a:p>
      </dgm:t>
    </dgm:pt>
    <dgm:pt modelId="{5902000A-22AC-46A1-8105-7A0072143690}" type="parTrans" cxnId="{9E36C602-673D-48A8-8384-1D6AD63C01E4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1DD7F424-CCBC-4C4E-B60A-90CDBA598315}">
      <dgm:prSet phldrT="[Text]" custT="1"/>
      <dgm:spPr/>
      <dgm:t>
        <a:bodyPr/>
        <a:lstStyle/>
        <a:p>
          <a:r>
            <a:rPr lang="es-ES_tradnl" sz="1200" dirty="0" smtClean="0">
              <a:solidFill>
                <a:schemeClr val="bg1"/>
              </a:solidFill>
            </a:rPr>
            <a:t>Panel</a:t>
          </a:r>
        </a:p>
        <a:p>
          <a:r>
            <a:rPr lang="es-ES_tradnl" sz="1200" dirty="0" smtClean="0">
              <a:solidFill>
                <a:schemeClr val="bg1"/>
              </a:solidFill>
            </a:rPr>
            <a:t> No Registra</a:t>
          </a:r>
          <a:endParaRPr lang="es-ES_tradnl" sz="1200" dirty="0">
            <a:solidFill>
              <a:schemeClr val="bg1"/>
            </a:solidFill>
          </a:endParaRPr>
        </a:p>
      </dgm:t>
    </dgm:pt>
    <dgm:pt modelId="{D2943229-AD15-4FE0-BCCD-FCB9B31946E0}" type="sibTrans" cxnId="{BEFDDDC4-D2BF-4743-907B-DFB82AB30EF6}">
      <dgm:prSet/>
      <dgm:spPr/>
      <dgm:t>
        <a:bodyPr/>
        <a:lstStyle/>
        <a:p>
          <a:endParaRPr lang="en-US" sz="1100"/>
        </a:p>
      </dgm:t>
    </dgm:pt>
    <dgm:pt modelId="{2596AA20-E07D-4F75-9213-7B3FF0364BA6}" type="parTrans" cxnId="{BEFDDDC4-D2BF-4743-907B-DFB82AB30EF6}">
      <dgm:prSet custT="1"/>
      <dgm:spPr/>
      <dgm:t>
        <a:bodyPr/>
        <a:lstStyle/>
        <a:p>
          <a:endParaRPr lang="es-ES_tradnl" sz="1200" dirty="0">
            <a:solidFill>
              <a:schemeClr val="bg1"/>
            </a:solidFill>
          </a:endParaRPr>
        </a:p>
      </dgm:t>
    </dgm:pt>
    <dgm:pt modelId="{FEE93F03-D051-438A-8986-960E35E94EFF}" type="pres">
      <dgm:prSet presAssocID="{74317FDE-DB57-4DC7-9E0E-31D1FB90C3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928F8-4D79-4DF3-9031-3CC45DC34A8D}" type="pres">
      <dgm:prSet presAssocID="{005EA2D2-738C-48EC-BB9C-53A4DFA7A917}" presName="root1" presStyleCnt="0"/>
      <dgm:spPr/>
    </dgm:pt>
    <dgm:pt modelId="{931CD5D2-F437-4F77-854E-0EC5C3ACF250}" type="pres">
      <dgm:prSet presAssocID="{005EA2D2-738C-48EC-BB9C-53A4DFA7A917}" presName="LevelOneTextNode" presStyleLbl="node0" presStyleIdx="0" presStyleCnt="1" custScaleX="61225" custScaleY="131600" custLinFactNeighborX="52477" custLinFactNeighborY="-8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7ABE4F-D039-44FB-9581-24DC884F141E}" type="pres">
      <dgm:prSet presAssocID="{005EA2D2-738C-48EC-BB9C-53A4DFA7A917}" presName="level2hierChild" presStyleCnt="0"/>
      <dgm:spPr/>
    </dgm:pt>
    <dgm:pt modelId="{905E9958-3810-4529-AB02-464963C9E394}" type="pres">
      <dgm:prSet presAssocID="{969217EA-D723-49A0-A1F2-458345ED9F2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E62A690-0D83-4229-8FA7-3ACD780CD12F}" type="pres">
      <dgm:prSet presAssocID="{969217EA-D723-49A0-A1F2-458345ED9F2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E7F22DA-33C2-4DEC-A835-74164D4ADB3F}" type="pres">
      <dgm:prSet presAssocID="{8381616E-19A5-402F-A548-3D8CC9535728}" presName="root2" presStyleCnt="0"/>
      <dgm:spPr/>
    </dgm:pt>
    <dgm:pt modelId="{30F44388-7E02-4560-8C82-5333A635FA43}" type="pres">
      <dgm:prSet presAssocID="{8381616E-19A5-402F-A548-3D8CC9535728}" presName="LevelTwoTextNode" presStyleLbl="node2" presStyleIdx="0" presStyleCnt="3" custScaleY="83027" custLinFactY="200000" custLinFactNeighborX="27894" custLinFactNeighborY="293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F79A0E-AC70-45FE-940B-1CEC5CBED221}" type="pres">
      <dgm:prSet presAssocID="{8381616E-19A5-402F-A548-3D8CC9535728}" presName="level3hierChild" presStyleCnt="0"/>
      <dgm:spPr/>
    </dgm:pt>
    <dgm:pt modelId="{554D099D-5302-49FB-A3D0-7B02AFC1880C}" type="pres">
      <dgm:prSet presAssocID="{1386845E-8705-49A6-8C8C-09BA0E273D1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48D269F-C2D1-4C7D-9FE3-4906EC79BFA1}" type="pres">
      <dgm:prSet presAssocID="{1386845E-8705-49A6-8C8C-09BA0E273D1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35B5BB2-3CB4-431D-B2C3-CB3B409D8BC8}" type="pres">
      <dgm:prSet presAssocID="{3D530C4B-BB36-44B8-8FD5-F05C892B7F42}" presName="root2" presStyleCnt="0"/>
      <dgm:spPr/>
    </dgm:pt>
    <dgm:pt modelId="{A37BD8C4-8BC8-4CFB-BDDE-405241412C6A}" type="pres">
      <dgm:prSet presAssocID="{3D530C4B-BB36-44B8-8FD5-F05C892B7F42}" presName="LevelTwoTextNode" presStyleLbl="node2" presStyleIdx="1" presStyleCnt="3" custScaleX="111475" custScaleY="79601" custLinFactNeighborX="27894" custLinFactNeighborY="-55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0CBD7-3863-445B-B090-F8FCADA312B9}" type="pres">
      <dgm:prSet presAssocID="{3D530C4B-BB36-44B8-8FD5-F05C892B7F42}" presName="level3hierChild" presStyleCnt="0"/>
      <dgm:spPr/>
    </dgm:pt>
    <dgm:pt modelId="{934D4F1B-DEC4-47AD-80C3-1858B0D73301}" type="pres">
      <dgm:prSet presAssocID="{06F2C93C-1C38-415D-B4A8-FBEDFA24E70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42F4CEE-CD84-46C5-A76D-744ABA0A6A06}" type="pres">
      <dgm:prSet presAssocID="{06F2C93C-1C38-415D-B4A8-FBEDFA24E70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E66C308-A61F-48D8-9AD9-750B541D9A09}" type="pres">
      <dgm:prSet presAssocID="{C98AD2C8-E006-4157-A930-E54AB85724B2}" presName="root2" presStyleCnt="0"/>
      <dgm:spPr/>
    </dgm:pt>
    <dgm:pt modelId="{069B0FA5-0389-4984-BFF2-2FC5E3DFFA7B}" type="pres">
      <dgm:prSet presAssocID="{C98AD2C8-E006-4157-A930-E54AB85724B2}" presName="LevelTwoTextNode" presStyleLbl="node3" presStyleIdx="0" presStyleCnt="2" custScaleX="130516" custScaleY="134154" custLinFactNeighborX="11826" custLinFactNeighborY="-5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06742-3947-4280-9AED-ABE38DC008CB}" type="pres">
      <dgm:prSet presAssocID="{C98AD2C8-E006-4157-A930-E54AB85724B2}" presName="level3hierChild" presStyleCnt="0"/>
      <dgm:spPr/>
    </dgm:pt>
    <dgm:pt modelId="{918BE4C4-7617-47C6-A7A6-7AD231835C72}" type="pres">
      <dgm:prSet presAssocID="{1D8A1452-E299-4A84-A2BB-66C1A165B789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9936831B-8A82-4FFC-BECB-9C9746A54423}" type="pres">
      <dgm:prSet presAssocID="{1D8A1452-E299-4A84-A2BB-66C1A165B789}" presName="connTx" presStyleLbl="parChTrans1D4" presStyleIdx="0" presStyleCnt="5"/>
      <dgm:spPr/>
      <dgm:t>
        <a:bodyPr/>
        <a:lstStyle/>
        <a:p>
          <a:endParaRPr lang="en-US"/>
        </a:p>
      </dgm:t>
    </dgm:pt>
    <dgm:pt modelId="{986CEAA1-FA2B-42A5-A3C4-E437739E7543}" type="pres">
      <dgm:prSet presAssocID="{827E5383-184F-473B-AD98-0ADA15BA8CB6}" presName="root2" presStyleCnt="0"/>
      <dgm:spPr/>
    </dgm:pt>
    <dgm:pt modelId="{BF09BF58-9C3E-42BF-B1D4-D78B565D8E57}" type="pres">
      <dgm:prSet presAssocID="{827E5383-184F-473B-AD98-0ADA15BA8CB6}" presName="LevelTwoTextNode" presStyleLbl="node4" presStyleIdx="0" presStyleCnt="5" custScaleX="166260" custScaleY="162865" custLinFactNeighborX="-5063" custLinFactNeighborY="-19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8651A-2E8B-46A0-B885-A942F203657F}" type="pres">
      <dgm:prSet presAssocID="{827E5383-184F-473B-AD98-0ADA15BA8CB6}" presName="level3hierChild" presStyleCnt="0"/>
      <dgm:spPr/>
    </dgm:pt>
    <dgm:pt modelId="{DDD734C8-42C2-48C9-BAAC-E932949AE7CC}" type="pres">
      <dgm:prSet presAssocID="{0EA55F48-D83A-479F-82DF-835EB9FE70B5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83279B72-6E34-4425-9CF8-47EE131E97EF}" type="pres">
      <dgm:prSet presAssocID="{0EA55F48-D83A-479F-82DF-835EB9FE70B5}" presName="connTx" presStyleLbl="parChTrans1D4" presStyleIdx="1" presStyleCnt="5"/>
      <dgm:spPr/>
      <dgm:t>
        <a:bodyPr/>
        <a:lstStyle/>
        <a:p>
          <a:endParaRPr lang="en-US"/>
        </a:p>
      </dgm:t>
    </dgm:pt>
    <dgm:pt modelId="{C403D1E4-7A0D-4E9A-AE2D-9D9CE02BBF52}" type="pres">
      <dgm:prSet presAssocID="{04805640-D55F-4DF4-9769-59DF3B8E5F65}" presName="root2" presStyleCnt="0"/>
      <dgm:spPr/>
    </dgm:pt>
    <dgm:pt modelId="{521F162D-DFA3-4022-BD5D-80518C715E8C}" type="pres">
      <dgm:prSet presAssocID="{04805640-D55F-4DF4-9769-59DF3B8E5F65}" presName="LevelTwoTextNode" presStyleLbl="node4" presStyleIdx="1" presStyleCnt="5" custScaleX="148477" custScaleY="139290" custLinFactNeighborX="6121" custLinFactNeighborY="-9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6F03A5-FFEB-4A46-93AA-8DB0B818C7AD}" type="pres">
      <dgm:prSet presAssocID="{04805640-D55F-4DF4-9769-59DF3B8E5F65}" presName="level3hierChild" presStyleCnt="0"/>
      <dgm:spPr/>
    </dgm:pt>
    <dgm:pt modelId="{FEE448FD-570B-45DA-9489-F90A94E1135E}" type="pres">
      <dgm:prSet presAssocID="{8170BD87-D974-47BA-90D5-B367B3B964E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E62E110-38B0-4461-813F-494D5C5B35B5}" type="pres">
      <dgm:prSet presAssocID="{8170BD87-D974-47BA-90D5-B367B3B964E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0B728BF-92EF-4634-B3C7-FA0DFF7C16F5}" type="pres">
      <dgm:prSet presAssocID="{E77DB288-E269-4B68-8FA2-0C02BC24DF89}" presName="root2" presStyleCnt="0"/>
      <dgm:spPr/>
    </dgm:pt>
    <dgm:pt modelId="{AF3F0EB1-EBC0-4AD0-ABA5-03A9BD21D9DB}" type="pres">
      <dgm:prSet presAssocID="{E77DB288-E269-4B68-8FA2-0C02BC24DF89}" presName="LevelTwoTextNode" presStyleLbl="node2" presStyleIdx="2" presStyleCnt="3" custScaleX="118641" custScaleY="178568" custLinFactNeighborX="39578" custLinFactNeighborY="-17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A17B9-7C10-4F30-8C6B-11E000298BF0}" type="pres">
      <dgm:prSet presAssocID="{E77DB288-E269-4B68-8FA2-0C02BC24DF89}" presName="level3hierChild" presStyleCnt="0"/>
      <dgm:spPr/>
    </dgm:pt>
    <dgm:pt modelId="{6D344436-1B47-4E0A-B8CD-171C25441AA8}" type="pres">
      <dgm:prSet presAssocID="{1369C6ED-FF08-46BC-99F2-196DDCF3C4DF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1C79884-E542-451E-A1B6-D952B342234B}" type="pres">
      <dgm:prSet presAssocID="{1369C6ED-FF08-46BC-99F2-196DDCF3C4DF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E206B1D-7FD5-4892-9494-670BC7AEA10D}" type="pres">
      <dgm:prSet presAssocID="{113C0BC6-9632-4118-BE9C-42E24F54EF38}" presName="root2" presStyleCnt="0"/>
      <dgm:spPr/>
    </dgm:pt>
    <dgm:pt modelId="{43BF021C-328D-43CE-95B1-DD399A8E0586}" type="pres">
      <dgm:prSet presAssocID="{113C0BC6-9632-4118-BE9C-42E24F54EF38}" presName="LevelTwoTextNode" presStyleLbl="node3" presStyleIdx="1" presStyleCnt="2" custScaleX="117032" custScaleY="145539" custLinFactNeighborX="4594" custLinFactNeighborY="-10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9790B-06DD-41E6-A397-10DDD65E8453}" type="pres">
      <dgm:prSet presAssocID="{113C0BC6-9632-4118-BE9C-42E24F54EF38}" presName="level3hierChild" presStyleCnt="0"/>
      <dgm:spPr/>
    </dgm:pt>
    <dgm:pt modelId="{017C9862-0BAC-4D49-8B65-C319E8B4512A}" type="pres">
      <dgm:prSet presAssocID="{75CD0979-1180-4EC9-AADE-1228FDB06C7D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3D9EDFCB-42AA-494D-AEE1-8AC3D9C12C6E}" type="pres">
      <dgm:prSet presAssocID="{75CD0979-1180-4EC9-AADE-1228FDB06C7D}" presName="connTx" presStyleLbl="parChTrans1D4" presStyleIdx="2" presStyleCnt="5"/>
      <dgm:spPr/>
      <dgm:t>
        <a:bodyPr/>
        <a:lstStyle/>
        <a:p>
          <a:endParaRPr lang="en-US"/>
        </a:p>
      </dgm:t>
    </dgm:pt>
    <dgm:pt modelId="{C4BF6D55-9DC7-423D-9EF9-99C9B0BAAD7D}" type="pres">
      <dgm:prSet presAssocID="{E53D06C2-34F0-419F-B1D5-0EBD035B1DE1}" presName="root2" presStyleCnt="0"/>
      <dgm:spPr/>
    </dgm:pt>
    <dgm:pt modelId="{73ADEFA6-FC8E-44D6-8D42-A16586FF4948}" type="pres">
      <dgm:prSet presAssocID="{E53D06C2-34F0-419F-B1D5-0EBD035B1DE1}" presName="LevelTwoTextNode" presStyleLbl="node4" presStyleIdx="2" presStyleCnt="5" custScaleX="119018" custScaleY="168362" custLinFactNeighborX="-11115" custLinFactNeighborY="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6CA64A-D4A9-4646-A111-505F7BB6D65E}" type="pres">
      <dgm:prSet presAssocID="{E53D06C2-34F0-419F-B1D5-0EBD035B1DE1}" presName="level3hierChild" presStyleCnt="0"/>
      <dgm:spPr/>
    </dgm:pt>
    <dgm:pt modelId="{27BABADC-7A25-4D45-89D6-CDFECE3328AE}" type="pres">
      <dgm:prSet presAssocID="{5902000A-22AC-46A1-8105-7A0072143690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9B11F6BF-23D2-4A4E-9D58-383D311EFD92}" type="pres">
      <dgm:prSet presAssocID="{5902000A-22AC-46A1-8105-7A0072143690}" presName="connTx" presStyleLbl="parChTrans1D4" presStyleIdx="3" presStyleCnt="5"/>
      <dgm:spPr/>
      <dgm:t>
        <a:bodyPr/>
        <a:lstStyle/>
        <a:p>
          <a:endParaRPr lang="en-US"/>
        </a:p>
      </dgm:t>
    </dgm:pt>
    <dgm:pt modelId="{A7F4E8F9-CC15-4DCB-B3A2-009BC27C5136}" type="pres">
      <dgm:prSet presAssocID="{45293304-3A08-4E53-AB86-72B0B00090DB}" presName="root2" presStyleCnt="0"/>
      <dgm:spPr/>
    </dgm:pt>
    <dgm:pt modelId="{B8AC603E-30C6-4EBC-92B7-31C8D1871667}" type="pres">
      <dgm:prSet presAssocID="{45293304-3A08-4E53-AB86-72B0B00090DB}" presName="LevelTwoTextNode" presStyleLbl="node4" presStyleIdx="3" presStyleCnt="5" custScaleX="102960" custScaleY="101495" custLinFactNeighborX="-40587" custLinFactNeighborY="19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1C71A7-3E89-4FA5-AA6B-60093070CBC5}" type="pres">
      <dgm:prSet presAssocID="{45293304-3A08-4E53-AB86-72B0B00090DB}" presName="level3hierChild" presStyleCnt="0"/>
      <dgm:spPr/>
    </dgm:pt>
    <dgm:pt modelId="{1ECBFF8F-C851-479D-9140-91FC32D4C0AE}" type="pres">
      <dgm:prSet presAssocID="{2596AA20-E07D-4F75-9213-7B3FF0364BA6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DF97CB42-1F9E-483B-AF96-3764FC1684DE}" type="pres">
      <dgm:prSet presAssocID="{2596AA20-E07D-4F75-9213-7B3FF0364BA6}" presName="connTx" presStyleLbl="parChTrans1D4" presStyleIdx="4" presStyleCnt="5"/>
      <dgm:spPr/>
      <dgm:t>
        <a:bodyPr/>
        <a:lstStyle/>
        <a:p>
          <a:endParaRPr lang="en-US"/>
        </a:p>
      </dgm:t>
    </dgm:pt>
    <dgm:pt modelId="{AE5099F0-06E8-47A7-B130-EC00885009D9}" type="pres">
      <dgm:prSet presAssocID="{1DD7F424-CCBC-4C4E-B60A-90CDBA598315}" presName="root2" presStyleCnt="0"/>
      <dgm:spPr/>
    </dgm:pt>
    <dgm:pt modelId="{0615ACEE-D3F8-4357-81C7-17D26861DDC8}" type="pres">
      <dgm:prSet presAssocID="{1DD7F424-CCBC-4C4E-B60A-90CDBA598315}" presName="LevelTwoTextNode" presStyleLbl="node4" presStyleIdx="4" presStyleCnt="5" custScaleX="89276" custScaleY="111970" custLinFactNeighborX="-34699" custLinFactNeighborY="20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DF27D-830A-46D3-98ED-D607E14E8A4E}" type="pres">
      <dgm:prSet presAssocID="{1DD7F424-CCBC-4C4E-B60A-90CDBA598315}" presName="level3hierChild" presStyleCnt="0"/>
      <dgm:spPr/>
    </dgm:pt>
  </dgm:ptLst>
  <dgm:cxnLst>
    <dgm:cxn modelId="{3939F1F4-7EE4-C54F-8D25-D76A64A34529}" type="presOf" srcId="{5902000A-22AC-46A1-8105-7A0072143690}" destId="{9B11F6BF-23D2-4A4E-9D58-383D311EFD92}" srcOrd="1" destOrd="0" presId="urn:microsoft.com/office/officeart/2005/8/layout/hierarchy2"/>
    <dgm:cxn modelId="{63A464FC-AA08-43C0-ACDF-512B0A56948B}" srcId="{005EA2D2-738C-48EC-BB9C-53A4DFA7A917}" destId="{3D530C4B-BB36-44B8-8FD5-F05C892B7F42}" srcOrd="1" destOrd="0" parTransId="{1386845E-8705-49A6-8C8C-09BA0E273D13}" sibTransId="{B3ED2A3E-47D6-4E24-86D9-6EB1EF1C1C62}"/>
    <dgm:cxn modelId="{84454CFF-F219-DE46-B15A-E1572ACB9815}" type="presOf" srcId="{2596AA20-E07D-4F75-9213-7B3FF0364BA6}" destId="{1ECBFF8F-C851-479D-9140-91FC32D4C0AE}" srcOrd="0" destOrd="0" presId="urn:microsoft.com/office/officeart/2005/8/layout/hierarchy2"/>
    <dgm:cxn modelId="{A67DFB35-A3EE-4BA4-861F-BD67328547DC}" srcId="{3D530C4B-BB36-44B8-8FD5-F05C892B7F42}" destId="{C98AD2C8-E006-4157-A930-E54AB85724B2}" srcOrd="0" destOrd="0" parTransId="{06F2C93C-1C38-415D-B4A8-FBEDFA24E70A}" sibTransId="{37EF1924-B88A-4493-9CBD-0A3106DA5885}"/>
    <dgm:cxn modelId="{44398653-09BA-447F-9FDF-F793B0C68A20}" srcId="{005EA2D2-738C-48EC-BB9C-53A4DFA7A917}" destId="{8381616E-19A5-402F-A548-3D8CC9535728}" srcOrd="0" destOrd="0" parTransId="{969217EA-D723-49A0-A1F2-458345ED9F24}" sibTransId="{E9B8A821-506B-4E26-BC0A-3AF19D540937}"/>
    <dgm:cxn modelId="{EB7B907C-EBA6-4547-BD7F-E1C4A6699243}" type="presOf" srcId="{06F2C93C-1C38-415D-B4A8-FBEDFA24E70A}" destId="{E42F4CEE-CD84-46C5-A76D-744ABA0A6A06}" srcOrd="1" destOrd="0" presId="urn:microsoft.com/office/officeart/2005/8/layout/hierarchy2"/>
    <dgm:cxn modelId="{F19C1351-B10B-7746-B37C-F51418F8EF06}" type="presOf" srcId="{2596AA20-E07D-4F75-9213-7B3FF0364BA6}" destId="{DF97CB42-1F9E-483B-AF96-3764FC1684DE}" srcOrd="1" destOrd="0" presId="urn:microsoft.com/office/officeart/2005/8/layout/hierarchy2"/>
    <dgm:cxn modelId="{126679B5-07F5-8F4E-977D-E9210FAB7200}" type="presOf" srcId="{E77DB288-E269-4B68-8FA2-0C02BC24DF89}" destId="{AF3F0EB1-EBC0-4AD0-ABA5-03A9BD21D9DB}" srcOrd="0" destOrd="0" presId="urn:microsoft.com/office/officeart/2005/8/layout/hierarchy2"/>
    <dgm:cxn modelId="{EB760298-02EF-8645-93CE-7E1AB57714AD}" type="presOf" srcId="{C98AD2C8-E006-4157-A930-E54AB85724B2}" destId="{069B0FA5-0389-4984-BFF2-2FC5E3DFFA7B}" srcOrd="0" destOrd="0" presId="urn:microsoft.com/office/officeart/2005/8/layout/hierarchy2"/>
    <dgm:cxn modelId="{42048D52-9B9D-447B-8E68-A36D9DE85151}" srcId="{E77DB288-E269-4B68-8FA2-0C02BC24DF89}" destId="{113C0BC6-9632-4118-BE9C-42E24F54EF38}" srcOrd="0" destOrd="0" parTransId="{1369C6ED-FF08-46BC-99F2-196DDCF3C4DF}" sibTransId="{E0CDC5D4-5E5D-465C-A260-5DC906054B9B}"/>
    <dgm:cxn modelId="{030CE4B0-3C0E-E646-9C22-EFEB809ED7FA}" type="presOf" srcId="{8170BD87-D974-47BA-90D5-B367B3B964E2}" destId="{FEE448FD-570B-45DA-9489-F90A94E1135E}" srcOrd="0" destOrd="0" presId="urn:microsoft.com/office/officeart/2005/8/layout/hierarchy2"/>
    <dgm:cxn modelId="{4145B061-1AA4-7A41-9746-098E0B62080E}" type="presOf" srcId="{0EA55F48-D83A-479F-82DF-835EB9FE70B5}" destId="{DDD734C8-42C2-48C9-BAAC-E932949AE7CC}" srcOrd="0" destOrd="0" presId="urn:microsoft.com/office/officeart/2005/8/layout/hierarchy2"/>
    <dgm:cxn modelId="{5980A2C8-7F3E-344A-B074-45CF5BF09F92}" type="presOf" srcId="{75CD0979-1180-4EC9-AADE-1228FDB06C7D}" destId="{017C9862-0BAC-4D49-8B65-C319E8B4512A}" srcOrd="0" destOrd="0" presId="urn:microsoft.com/office/officeart/2005/8/layout/hierarchy2"/>
    <dgm:cxn modelId="{F2B5E7E3-201C-6B41-8AFA-3676DEF165A9}" type="presOf" srcId="{E53D06C2-34F0-419F-B1D5-0EBD035B1DE1}" destId="{73ADEFA6-FC8E-44D6-8D42-A16586FF4948}" srcOrd="0" destOrd="0" presId="urn:microsoft.com/office/officeart/2005/8/layout/hierarchy2"/>
    <dgm:cxn modelId="{92E40D28-7BC8-5246-8B95-7D22EFCC7EE3}" type="presOf" srcId="{1D8A1452-E299-4A84-A2BB-66C1A165B789}" destId="{918BE4C4-7617-47C6-A7A6-7AD231835C72}" srcOrd="0" destOrd="0" presId="urn:microsoft.com/office/officeart/2005/8/layout/hierarchy2"/>
    <dgm:cxn modelId="{FB60DD53-FC36-1046-A721-B5B628539DA8}" type="presOf" srcId="{8381616E-19A5-402F-A548-3D8CC9535728}" destId="{30F44388-7E02-4560-8C82-5333A635FA43}" srcOrd="0" destOrd="0" presId="urn:microsoft.com/office/officeart/2005/8/layout/hierarchy2"/>
    <dgm:cxn modelId="{71A214FC-D939-0A41-B9BB-40F6FF182DD9}" type="presOf" srcId="{3D530C4B-BB36-44B8-8FD5-F05C892B7F42}" destId="{A37BD8C4-8BC8-4CFB-BDDE-405241412C6A}" srcOrd="0" destOrd="0" presId="urn:microsoft.com/office/officeart/2005/8/layout/hierarchy2"/>
    <dgm:cxn modelId="{27A61B0D-8096-B242-8B78-F9AF58A4ACB5}" type="presOf" srcId="{827E5383-184F-473B-AD98-0ADA15BA8CB6}" destId="{BF09BF58-9C3E-42BF-B1D4-D78B565D8E57}" srcOrd="0" destOrd="0" presId="urn:microsoft.com/office/officeart/2005/8/layout/hierarchy2"/>
    <dgm:cxn modelId="{A88BCAA2-7B0C-FA46-B83C-BB9CD38C3A1A}" type="presOf" srcId="{1369C6ED-FF08-46BC-99F2-196DDCF3C4DF}" destId="{6D344436-1B47-4E0A-B8CD-171C25441AA8}" srcOrd="0" destOrd="0" presId="urn:microsoft.com/office/officeart/2005/8/layout/hierarchy2"/>
    <dgm:cxn modelId="{FB354D86-1CBD-C24B-8954-799CFEB80FC9}" type="presOf" srcId="{5902000A-22AC-46A1-8105-7A0072143690}" destId="{27BABADC-7A25-4D45-89D6-CDFECE3328AE}" srcOrd="0" destOrd="0" presId="urn:microsoft.com/office/officeart/2005/8/layout/hierarchy2"/>
    <dgm:cxn modelId="{6F17E263-68BC-D541-B7C9-B37307688DEF}" type="presOf" srcId="{969217EA-D723-49A0-A1F2-458345ED9F24}" destId="{905E9958-3810-4529-AB02-464963C9E394}" srcOrd="0" destOrd="0" presId="urn:microsoft.com/office/officeart/2005/8/layout/hierarchy2"/>
    <dgm:cxn modelId="{0E2AC504-5F78-0C47-90CB-2773C5B54B59}" type="presOf" srcId="{1DD7F424-CCBC-4C4E-B60A-90CDBA598315}" destId="{0615ACEE-D3F8-4357-81C7-17D26861DDC8}" srcOrd="0" destOrd="0" presId="urn:microsoft.com/office/officeart/2005/8/layout/hierarchy2"/>
    <dgm:cxn modelId="{FFBDBC70-5C10-AD40-84D7-D71E6E0126EC}" type="presOf" srcId="{04805640-D55F-4DF4-9769-59DF3B8E5F65}" destId="{521F162D-DFA3-4022-BD5D-80518C715E8C}" srcOrd="0" destOrd="0" presId="urn:microsoft.com/office/officeart/2005/8/layout/hierarchy2"/>
    <dgm:cxn modelId="{A729D7A8-4C24-294D-BDF2-59CA4A17BDB1}" type="presOf" srcId="{1386845E-8705-49A6-8C8C-09BA0E273D13}" destId="{148D269F-C2D1-4C7D-9FE3-4906EC79BFA1}" srcOrd="1" destOrd="0" presId="urn:microsoft.com/office/officeart/2005/8/layout/hierarchy2"/>
    <dgm:cxn modelId="{BEFDDDC4-D2BF-4743-907B-DFB82AB30EF6}" srcId="{E53D06C2-34F0-419F-B1D5-0EBD035B1DE1}" destId="{1DD7F424-CCBC-4C4E-B60A-90CDBA598315}" srcOrd="1" destOrd="0" parTransId="{2596AA20-E07D-4F75-9213-7B3FF0364BA6}" sibTransId="{D2943229-AD15-4FE0-BCCD-FCB9B31946E0}"/>
    <dgm:cxn modelId="{6A5AECB8-4656-A24C-A598-A3E6003B2193}" type="presOf" srcId="{005EA2D2-738C-48EC-BB9C-53A4DFA7A917}" destId="{931CD5D2-F437-4F77-854E-0EC5C3ACF250}" srcOrd="0" destOrd="0" presId="urn:microsoft.com/office/officeart/2005/8/layout/hierarchy2"/>
    <dgm:cxn modelId="{1465A759-5B20-0541-846B-E17AC15276C3}" type="presOf" srcId="{1369C6ED-FF08-46BC-99F2-196DDCF3C4DF}" destId="{F1C79884-E542-451E-A1B6-D952B342234B}" srcOrd="1" destOrd="0" presId="urn:microsoft.com/office/officeart/2005/8/layout/hierarchy2"/>
    <dgm:cxn modelId="{A1562304-DAC4-9242-8555-4BEF4F7BFE2A}" type="presOf" srcId="{0EA55F48-D83A-479F-82DF-835EB9FE70B5}" destId="{83279B72-6E34-4425-9CF8-47EE131E97EF}" srcOrd="1" destOrd="0" presId="urn:microsoft.com/office/officeart/2005/8/layout/hierarchy2"/>
    <dgm:cxn modelId="{D010E251-D0ED-B548-94E6-3EFBFF86066B}" type="presOf" srcId="{113C0BC6-9632-4118-BE9C-42E24F54EF38}" destId="{43BF021C-328D-43CE-95B1-DD399A8E0586}" srcOrd="0" destOrd="0" presId="urn:microsoft.com/office/officeart/2005/8/layout/hierarchy2"/>
    <dgm:cxn modelId="{7998F716-3DF1-3640-B43D-DC072B7F8FA6}" type="presOf" srcId="{8170BD87-D974-47BA-90D5-B367B3B964E2}" destId="{8E62E110-38B0-4461-813F-494D5C5B35B5}" srcOrd="1" destOrd="0" presId="urn:microsoft.com/office/officeart/2005/8/layout/hierarchy2"/>
    <dgm:cxn modelId="{7EAD1620-C774-064F-9EAD-4C28D2A59085}" type="presOf" srcId="{74317FDE-DB57-4DC7-9E0E-31D1FB90C3EE}" destId="{FEE93F03-D051-438A-8986-960E35E94EFF}" srcOrd="0" destOrd="0" presId="urn:microsoft.com/office/officeart/2005/8/layout/hierarchy2"/>
    <dgm:cxn modelId="{4D17A5EE-1787-DB4F-B992-04FACA724801}" type="presOf" srcId="{969217EA-D723-49A0-A1F2-458345ED9F24}" destId="{2E62A690-0D83-4229-8FA7-3ACD780CD12F}" srcOrd="1" destOrd="0" presId="urn:microsoft.com/office/officeart/2005/8/layout/hierarchy2"/>
    <dgm:cxn modelId="{5886318C-7560-466A-B912-FE3E4AB1D0A9}" srcId="{005EA2D2-738C-48EC-BB9C-53A4DFA7A917}" destId="{E77DB288-E269-4B68-8FA2-0C02BC24DF89}" srcOrd="2" destOrd="0" parTransId="{8170BD87-D974-47BA-90D5-B367B3B964E2}" sibTransId="{94E63401-6C80-454B-89CA-BD1EC8678C11}"/>
    <dgm:cxn modelId="{FCF7F06C-CF62-4AB9-98B3-14C8B3E56175}" srcId="{113C0BC6-9632-4118-BE9C-42E24F54EF38}" destId="{E53D06C2-34F0-419F-B1D5-0EBD035B1DE1}" srcOrd="0" destOrd="0" parTransId="{75CD0979-1180-4EC9-AADE-1228FDB06C7D}" sibTransId="{924F7D18-F76F-41BD-8AD7-827E310EF553}"/>
    <dgm:cxn modelId="{84E4F5AE-63C5-4965-856B-E906DDB62883}" srcId="{C98AD2C8-E006-4157-A930-E54AB85724B2}" destId="{04805640-D55F-4DF4-9769-59DF3B8E5F65}" srcOrd="1" destOrd="0" parTransId="{0EA55F48-D83A-479F-82DF-835EB9FE70B5}" sibTransId="{2389801E-2B67-4A8E-9612-45F895B74AC8}"/>
    <dgm:cxn modelId="{27C6A638-E0DE-43F3-8837-F5B10F138059}" srcId="{74317FDE-DB57-4DC7-9E0E-31D1FB90C3EE}" destId="{005EA2D2-738C-48EC-BB9C-53A4DFA7A917}" srcOrd="0" destOrd="0" parTransId="{B1ECB00F-D52B-4AD3-AD35-B902DB9A66AE}" sibTransId="{502DB12D-A7E1-4DD2-BC9E-0C0B15E71E2F}"/>
    <dgm:cxn modelId="{C915FCE9-94E9-47B5-BEBE-7BD7E3CAE616}" srcId="{C98AD2C8-E006-4157-A930-E54AB85724B2}" destId="{827E5383-184F-473B-AD98-0ADA15BA8CB6}" srcOrd="0" destOrd="0" parTransId="{1D8A1452-E299-4A84-A2BB-66C1A165B789}" sibTransId="{40104DDB-D278-4D51-B312-A3544AAAE6D5}"/>
    <dgm:cxn modelId="{2A07C7E8-A640-C747-AE98-90144631544E}" type="presOf" srcId="{1D8A1452-E299-4A84-A2BB-66C1A165B789}" destId="{9936831B-8A82-4FFC-BECB-9C9746A54423}" srcOrd="1" destOrd="0" presId="urn:microsoft.com/office/officeart/2005/8/layout/hierarchy2"/>
    <dgm:cxn modelId="{9E36C602-673D-48A8-8384-1D6AD63C01E4}" srcId="{E53D06C2-34F0-419F-B1D5-0EBD035B1DE1}" destId="{45293304-3A08-4E53-AB86-72B0B00090DB}" srcOrd="0" destOrd="0" parTransId="{5902000A-22AC-46A1-8105-7A0072143690}" sibTransId="{E9807E96-FF4E-4E6D-9F17-0C758ECFBE0B}"/>
    <dgm:cxn modelId="{00F0F224-3898-6B4A-8331-3F16D0A92A7E}" type="presOf" srcId="{75CD0979-1180-4EC9-AADE-1228FDB06C7D}" destId="{3D9EDFCB-42AA-494D-AEE1-8AC3D9C12C6E}" srcOrd="1" destOrd="0" presId="urn:microsoft.com/office/officeart/2005/8/layout/hierarchy2"/>
    <dgm:cxn modelId="{EB56D850-F36A-7F46-8DE5-FCFB749722E7}" type="presOf" srcId="{1386845E-8705-49A6-8C8C-09BA0E273D13}" destId="{554D099D-5302-49FB-A3D0-7B02AFC1880C}" srcOrd="0" destOrd="0" presId="urn:microsoft.com/office/officeart/2005/8/layout/hierarchy2"/>
    <dgm:cxn modelId="{9651F33A-00CC-9648-BC00-1788F5B789CB}" type="presOf" srcId="{06F2C93C-1C38-415D-B4A8-FBEDFA24E70A}" destId="{934D4F1B-DEC4-47AD-80C3-1858B0D73301}" srcOrd="0" destOrd="0" presId="urn:microsoft.com/office/officeart/2005/8/layout/hierarchy2"/>
    <dgm:cxn modelId="{D1A49848-B6FF-AE43-A53E-325786BA5B7C}" type="presOf" srcId="{45293304-3A08-4E53-AB86-72B0B00090DB}" destId="{B8AC603E-30C6-4EBC-92B7-31C8D1871667}" srcOrd="0" destOrd="0" presId="urn:microsoft.com/office/officeart/2005/8/layout/hierarchy2"/>
    <dgm:cxn modelId="{C2B0CF94-553F-D24A-9D0D-DA932F573C5D}" type="presParOf" srcId="{FEE93F03-D051-438A-8986-960E35E94EFF}" destId="{CD7928F8-4D79-4DF3-9031-3CC45DC34A8D}" srcOrd="0" destOrd="0" presId="urn:microsoft.com/office/officeart/2005/8/layout/hierarchy2"/>
    <dgm:cxn modelId="{4F94F24C-C525-8440-9FD9-782763AA7DA5}" type="presParOf" srcId="{CD7928F8-4D79-4DF3-9031-3CC45DC34A8D}" destId="{931CD5D2-F437-4F77-854E-0EC5C3ACF250}" srcOrd="0" destOrd="0" presId="urn:microsoft.com/office/officeart/2005/8/layout/hierarchy2"/>
    <dgm:cxn modelId="{A6690C84-E993-364D-8172-DB71F0F5BC2A}" type="presParOf" srcId="{CD7928F8-4D79-4DF3-9031-3CC45DC34A8D}" destId="{357ABE4F-D039-44FB-9581-24DC884F141E}" srcOrd="1" destOrd="0" presId="urn:microsoft.com/office/officeart/2005/8/layout/hierarchy2"/>
    <dgm:cxn modelId="{C568F6ED-E244-9045-A364-EFA1D318451F}" type="presParOf" srcId="{357ABE4F-D039-44FB-9581-24DC884F141E}" destId="{905E9958-3810-4529-AB02-464963C9E394}" srcOrd="0" destOrd="0" presId="urn:microsoft.com/office/officeart/2005/8/layout/hierarchy2"/>
    <dgm:cxn modelId="{2118E387-9313-9044-9500-AD7F1B0D6C8D}" type="presParOf" srcId="{905E9958-3810-4529-AB02-464963C9E394}" destId="{2E62A690-0D83-4229-8FA7-3ACD780CD12F}" srcOrd="0" destOrd="0" presId="urn:microsoft.com/office/officeart/2005/8/layout/hierarchy2"/>
    <dgm:cxn modelId="{D66857B5-4C56-FB40-B369-97B61E3FF1B5}" type="presParOf" srcId="{357ABE4F-D039-44FB-9581-24DC884F141E}" destId="{5E7F22DA-33C2-4DEC-A835-74164D4ADB3F}" srcOrd="1" destOrd="0" presId="urn:microsoft.com/office/officeart/2005/8/layout/hierarchy2"/>
    <dgm:cxn modelId="{E6F6891C-FF65-E146-ABB6-A90082CC5E1E}" type="presParOf" srcId="{5E7F22DA-33C2-4DEC-A835-74164D4ADB3F}" destId="{30F44388-7E02-4560-8C82-5333A635FA43}" srcOrd="0" destOrd="0" presId="urn:microsoft.com/office/officeart/2005/8/layout/hierarchy2"/>
    <dgm:cxn modelId="{D768EE21-DE55-CD4B-A603-59E0C66BB4AF}" type="presParOf" srcId="{5E7F22DA-33C2-4DEC-A835-74164D4ADB3F}" destId="{CDF79A0E-AC70-45FE-940B-1CEC5CBED221}" srcOrd="1" destOrd="0" presId="urn:microsoft.com/office/officeart/2005/8/layout/hierarchy2"/>
    <dgm:cxn modelId="{60CD2A27-DD1F-8546-888A-9B49FAFADE20}" type="presParOf" srcId="{357ABE4F-D039-44FB-9581-24DC884F141E}" destId="{554D099D-5302-49FB-A3D0-7B02AFC1880C}" srcOrd="2" destOrd="0" presId="urn:microsoft.com/office/officeart/2005/8/layout/hierarchy2"/>
    <dgm:cxn modelId="{98588833-122D-9140-9CDE-96690A3E2CF5}" type="presParOf" srcId="{554D099D-5302-49FB-A3D0-7B02AFC1880C}" destId="{148D269F-C2D1-4C7D-9FE3-4906EC79BFA1}" srcOrd="0" destOrd="0" presId="urn:microsoft.com/office/officeart/2005/8/layout/hierarchy2"/>
    <dgm:cxn modelId="{07CB5784-4AA7-BE4C-B091-1DCE0D798666}" type="presParOf" srcId="{357ABE4F-D039-44FB-9581-24DC884F141E}" destId="{F35B5BB2-3CB4-431D-B2C3-CB3B409D8BC8}" srcOrd="3" destOrd="0" presId="urn:microsoft.com/office/officeart/2005/8/layout/hierarchy2"/>
    <dgm:cxn modelId="{75F1C37C-7EBF-824C-B4C0-5BBEF546EB38}" type="presParOf" srcId="{F35B5BB2-3CB4-431D-B2C3-CB3B409D8BC8}" destId="{A37BD8C4-8BC8-4CFB-BDDE-405241412C6A}" srcOrd="0" destOrd="0" presId="urn:microsoft.com/office/officeart/2005/8/layout/hierarchy2"/>
    <dgm:cxn modelId="{4286A37C-A416-D847-A65F-0605E54CCC50}" type="presParOf" srcId="{F35B5BB2-3CB4-431D-B2C3-CB3B409D8BC8}" destId="{91F0CBD7-3863-445B-B090-F8FCADA312B9}" srcOrd="1" destOrd="0" presId="urn:microsoft.com/office/officeart/2005/8/layout/hierarchy2"/>
    <dgm:cxn modelId="{ACABFF4D-97A7-0442-9D19-FA702F273659}" type="presParOf" srcId="{91F0CBD7-3863-445B-B090-F8FCADA312B9}" destId="{934D4F1B-DEC4-47AD-80C3-1858B0D73301}" srcOrd="0" destOrd="0" presId="urn:microsoft.com/office/officeart/2005/8/layout/hierarchy2"/>
    <dgm:cxn modelId="{3F1C0293-EE9C-5748-BB37-F74332B8CE02}" type="presParOf" srcId="{934D4F1B-DEC4-47AD-80C3-1858B0D73301}" destId="{E42F4CEE-CD84-46C5-A76D-744ABA0A6A06}" srcOrd="0" destOrd="0" presId="urn:microsoft.com/office/officeart/2005/8/layout/hierarchy2"/>
    <dgm:cxn modelId="{21164AAE-28DB-134D-8171-EB3FBFA56C19}" type="presParOf" srcId="{91F0CBD7-3863-445B-B090-F8FCADA312B9}" destId="{7E66C308-A61F-48D8-9AD9-750B541D9A09}" srcOrd="1" destOrd="0" presId="urn:microsoft.com/office/officeart/2005/8/layout/hierarchy2"/>
    <dgm:cxn modelId="{424D3EAE-7BC2-6D48-AC66-882385471DBC}" type="presParOf" srcId="{7E66C308-A61F-48D8-9AD9-750B541D9A09}" destId="{069B0FA5-0389-4984-BFF2-2FC5E3DFFA7B}" srcOrd="0" destOrd="0" presId="urn:microsoft.com/office/officeart/2005/8/layout/hierarchy2"/>
    <dgm:cxn modelId="{8F938A9E-3245-2C40-970B-017289AAD6D8}" type="presParOf" srcId="{7E66C308-A61F-48D8-9AD9-750B541D9A09}" destId="{FDE06742-3947-4280-9AED-ABE38DC008CB}" srcOrd="1" destOrd="0" presId="urn:microsoft.com/office/officeart/2005/8/layout/hierarchy2"/>
    <dgm:cxn modelId="{9343C9A1-7EB6-A749-9CF7-450EFC0D50A1}" type="presParOf" srcId="{FDE06742-3947-4280-9AED-ABE38DC008CB}" destId="{918BE4C4-7617-47C6-A7A6-7AD231835C72}" srcOrd="0" destOrd="0" presId="urn:microsoft.com/office/officeart/2005/8/layout/hierarchy2"/>
    <dgm:cxn modelId="{16AB3E7D-A6C6-2E47-B139-64DF0EC59F34}" type="presParOf" srcId="{918BE4C4-7617-47C6-A7A6-7AD231835C72}" destId="{9936831B-8A82-4FFC-BECB-9C9746A54423}" srcOrd="0" destOrd="0" presId="urn:microsoft.com/office/officeart/2005/8/layout/hierarchy2"/>
    <dgm:cxn modelId="{16D113C7-25A7-AA4E-8DB0-4799FC764969}" type="presParOf" srcId="{FDE06742-3947-4280-9AED-ABE38DC008CB}" destId="{986CEAA1-FA2B-42A5-A3C4-E437739E7543}" srcOrd="1" destOrd="0" presId="urn:microsoft.com/office/officeart/2005/8/layout/hierarchy2"/>
    <dgm:cxn modelId="{CF0576BF-D5FF-B44A-8DBE-0C1EB81A4907}" type="presParOf" srcId="{986CEAA1-FA2B-42A5-A3C4-E437739E7543}" destId="{BF09BF58-9C3E-42BF-B1D4-D78B565D8E57}" srcOrd="0" destOrd="0" presId="urn:microsoft.com/office/officeart/2005/8/layout/hierarchy2"/>
    <dgm:cxn modelId="{E3B76D61-E5E0-B24E-AFE2-2EEB61E8172F}" type="presParOf" srcId="{986CEAA1-FA2B-42A5-A3C4-E437739E7543}" destId="{9E48651A-2E8B-46A0-B885-A942F203657F}" srcOrd="1" destOrd="0" presId="urn:microsoft.com/office/officeart/2005/8/layout/hierarchy2"/>
    <dgm:cxn modelId="{3F9F3D36-C960-764A-9E7F-73C038AB89EF}" type="presParOf" srcId="{FDE06742-3947-4280-9AED-ABE38DC008CB}" destId="{DDD734C8-42C2-48C9-BAAC-E932949AE7CC}" srcOrd="2" destOrd="0" presId="urn:microsoft.com/office/officeart/2005/8/layout/hierarchy2"/>
    <dgm:cxn modelId="{8AD9327B-39B7-4C43-94DB-529B43048501}" type="presParOf" srcId="{DDD734C8-42C2-48C9-BAAC-E932949AE7CC}" destId="{83279B72-6E34-4425-9CF8-47EE131E97EF}" srcOrd="0" destOrd="0" presId="urn:microsoft.com/office/officeart/2005/8/layout/hierarchy2"/>
    <dgm:cxn modelId="{BC1C1F10-7A38-414C-AD7A-4E544AE905A5}" type="presParOf" srcId="{FDE06742-3947-4280-9AED-ABE38DC008CB}" destId="{C403D1E4-7A0D-4E9A-AE2D-9D9CE02BBF52}" srcOrd="3" destOrd="0" presId="urn:microsoft.com/office/officeart/2005/8/layout/hierarchy2"/>
    <dgm:cxn modelId="{8B90BF6E-4FC0-574B-AFB3-096D013D6F0E}" type="presParOf" srcId="{C403D1E4-7A0D-4E9A-AE2D-9D9CE02BBF52}" destId="{521F162D-DFA3-4022-BD5D-80518C715E8C}" srcOrd="0" destOrd="0" presId="urn:microsoft.com/office/officeart/2005/8/layout/hierarchy2"/>
    <dgm:cxn modelId="{3D92C278-997E-8E46-B74C-5ED17E212ECF}" type="presParOf" srcId="{C403D1E4-7A0D-4E9A-AE2D-9D9CE02BBF52}" destId="{966F03A5-FFEB-4A46-93AA-8DB0B818C7AD}" srcOrd="1" destOrd="0" presId="urn:microsoft.com/office/officeart/2005/8/layout/hierarchy2"/>
    <dgm:cxn modelId="{69B35C38-7EE3-7448-BB9C-993B042CFE05}" type="presParOf" srcId="{357ABE4F-D039-44FB-9581-24DC884F141E}" destId="{FEE448FD-570B-45DA-9489-F90A94E1135E}" srcOrd="4" destOrd="0" presId="urn:microsoft.com/office/officeart/2005/8/layout/hierarchy2"/>
    <dgm:cxn modelId="{DEAAACC5-82D3-C445-AB23-267A26321DBB}" type="presParOf" srcId="{FEE448FD-570B-45DA-9489-F90A94E1135E}" destId="{8E62E110-38B0-4461-813F-494D5C5B35B5}" srcOrd="0" destOrd="0" presId="urn:microsoft.com/office/officeart/2005/8/layout/hierarchy2"/>
    <dgm:cxn modelId="{6BE1802C-859F-1349-BA51-79E2547544F8}" type="presParOf" srcId="{357ABE4F-D039-44FB-9581-24DC884F141E}" destId="{40B728BF-92EF-4634-B3C7-FA0DFF7C16F5}" srcOrd="5" destOrd="0" presId="urn:microsoft.com/office/officeart/2005/8/layout/hierarchy2"/>
    <dgm:cxn modelId="{2CD480DE-4942-6446-8966-1173EDD82413}" type="presParOf" srcId="{40B728BF-92EF-4634-B3C7-FA0DFF7C16F5}" destId="{AF3F0EB1-EBC0-4AD0-ABA5-03A9BD21D9DB}" srcOrd="0" destOrd="0" presId="urn:microsoft.com/office/officeart/2005/8/layout/hierarchy2"/>
    <dgm:cxn modelId="{EE471FB6-44AD-4445-AB07-93FADC48E2DB}" type="presParOf" srcId="{40B728BF-92EF-4634-B3C7-FA0DFF7C16F5}" destId="{D7AA17B9-7C10-4F30-8C6B-11E000298BF0}" srcOrd="1" destOrd="0" presId="urn:microsoft.com/office/officeart/2005/8/layout/hierarchy2"/>
    <dgm:cxn modelId="{5647B345-DA89-754A-AA0A-554F000DF6B2}" type="presParOf" srcId="{D7AA17B9-7C10-4F30-8C6B-11E000298BF0}" destId="{6D344436-1B47-4E0A-B8CD-171C25441AA8}" srcOrd="0" destOrd="0" presId="urn:microsoft.com/office/officeart/2005/8/layout/hierarchy2"/>
    <dgm:cxn modelId="{320F6D16-0624-D745-AFAD-13F7553938AC}" type="presParOf" srcId="{6D344436-1B47-4E0A-B8CD-171C25441AA8}" destId="{F1C79884-E542-451E-A1B6-D952B342234B}" srcOrd="0" destOrd="0" presId="urn:microsoft.com/office/officeart/2005/8/layout/hierarchy2"/>
    <dgm:cxn modelId="{C3DDB1B1-2CEC-4445-B434-510B53CFA984}" type="presParOf" srcId="{D7AA17B9-7C10-4F30-8C6B-11E000298BF0}" destId="{0E206B1D-7FD5-4892-9494-670BC7AEA10D}" srcOrd="1" destOrd="0" presId="urn:microsoft.com/office/officeart/2005/8/layout/hierarchy2"/>
    <dgm:cxn modelId="{CD734C9E-2D28-EB43-83C0-717EF6EA3CAC}" type="presParOf" srcId="{0E206B1D-7FD5-4892-9494-670BC7AEA10D}" destId="{43BF021C-328D-43CE-95B1-DD399A8E0586}" srcOrd="0" destOrd="0" presId="urn:microsoft.com/office/officeart/2005/8/layout/hierarchy2"/>
    <dgm:cxn modelId="{79260498-452C-2641-B890-F6A1291D5E79}" type="presParOf" srcId="{0E206B1D-7FD5-4892-9494-670BC7AEA10D}" destId="{2A29790B-06DD-41E6-A397-10DDD65E8453}" srcOrd="1" destOrd="0" presId="urn:microsoft.com/office/officeart/2005/8/layout/hierarchy2"/>
    <dgm:cxn modelId="{0E7026B8-5C5E-8B47-B7F1-DF07975EFB5E}" type="presParOf" srcId="{2A29790B-06DD-41E6-A397-10DDD65E8453}" destId="{017C9862-0BAC-4D49-8B65-C319E8B4512A}" srcOrd="0" destOrd="0" presId="urn:microsoft.com/office/officeart/2005/8/layout/hierarchy2"/>
    <dgm:cxn modelId="{7E8C5A1B-37C5-1C46-A806-C8965567995A}" type="presParOf" srcId="{017C9862-0BAC-4D49-8B65-C319E8B4512A}" destId="{3D9EDFCB-42AA-494D-AEE1-8AC3D9C12C6E}" srcOrd="0" destOrd="0" presId="urn:microsoft.com/office/officeart/2005/8/layout/hierarchy2"/>
    <dgm:cxn modelId="{DBBD8847-41CE-374E-8B07-961300A06131}" type="presParOf" srcId="{2A29790B-06DD-41E6-A397-10DDD65E8453}" destId="{C4BF6D55-9DC7-423D-9EF9-99C9B0BAAD7D}" srcOrd="1" destOrd="0" presId="urn:microsoft.com/office/officeart/2005/8/layout/hierarchy2"/>
    <dgm:cxn modelId="{DB28ED57-3EB2-8249-AF50-33B6D5B137D6}" type="presParOf" srcId="{C4BF6D55-9DC7-423D-9EF9-99C9B0BAAD7D}" destId="{73ADEFA6-FC8E-44D6-8D42-A16586FF4948}" srcOrd="0" destOrd="0" presId="urn:microsoft.com/office/officeart/2005/8/layout/hierarchy2"/>
    <dgm:cxn modelId="{ED09989F-C379-5C40-AB9D-42955438FD8A}" type="presParOf" srcId="{C4BF6D55-9DC7-423D-9EF9-99C9B0BAAD7D}" destId="{926CA64A-D4A9-4646-A111-505F7BB6D65E}" srcOrd="1" destOrd="0" presId="urn:microsoft.com/office/officeart/2005/8/layout/hierarchy2"/>
    <dgm:cxn modelId="{7DB51B5E-9C15-BC4D-94A1-CEE458BA4A71}" type="presParOf" srcId="{926CA64A-D4A9-4646-A111-505F7BB6D65E}" destId="{27BABADC-7A25-4D45-89D6-CDFECE3328AE}" srcOrd="0" destOrd="0" presId="urn:microsoft.com/office/officeart/2005/8/layout/hierarchy2"/>
    <dgm:cxn modelId="{2FAD79A4-A4AE-5D48-981A-50C8048772A8}" type="presParOf" srcId="{27BABADC-7A25-4D45-89D6-CDFECE3328AE}" destId="{9B11F6BF-23D2-4A4E-9D58-383D311EFD92}" srcOrd="0" destOrd="0" presId="urn:microsoft.com/office/officeart/2005/8/layout/hierarchy2"/>
    <dgm:cxn modelId="{89260338-1E1B-574A-AFFC-8D0F32B63E45}" type="presParOf" srcId="{926CA64A-D4A9-4646-A111-505F7BB6D65E}" destId="{A7F4E8F9-CC15-4DCB-B3A2-009BC27C5136}" srcOrd="1" destOrd="0" presId="urn:microsoft.com/office/officeart/2005/8/layout/hierarchy2"/>
    <dgm:cxn modelId="{0C32E05E-BF4D-3043-865B-FCF796D8ABBF}" type="presParOf" srcId="{A7F4E8F9-CC15-4DCB-B3A2-009BC27C5136}" destId="{B8AC603E-30C6-4EBC-92B7-31C8D1871667}" srcOrd="0" destOrd="0" presId="urn:microsoft.com/office/officeart/2005/8/layout/hierarchy2"/>
    <dgm:cxn modelId="{2302BA38-90F4-C748-BC08-E2FA7DC09386}" type="presParOf" srcId="{A7F4E8F9-CC15-4DCB-B3A2-009BC27C5136}" destId="{341C71A7-3E89-4FA5-AA6B-60093070CBC5}" srcOrd="1" destOrd="0" presId="urn:microsoft.com/office/officeart/2005/8/layout/hierarchy2"/>
    <dgm:cxn modelId="{BCD202CA-404A-FC42-9100-FB003280E4D2}" type="presParOf" srcId="{926CA64A-D4A9-4646-A111-505F7BB6D65E}" destId="{1ECBFF8F-C851-479D-9140-91FC32D4C0AE}" srcOrd="2" destOrd="0" presId="urn:microsoft.com/office/officeart/2005/8/layout/hierarchy2"/>
    <dgm:cxn modelId="{FF764D30-2E0C-9A47-85D3-B3616364F78C}" type="presParOf" srcId="{1ECBFF8F-C851-479D-9140-91FC32D4C0AE}" destId="{DF97CB42-1F9E-483B-AF96-3764FC1684DE}" srcOrd="0" destOrd="0" presId="urn:microsoft.com/office/officeart/2005/8/layout/hierarchy2"/>
    <dgm:cxn modelId="{B9E8EBE6-C8B1-D549-BCA9-609C30300F55}" type="presParOf" srcId="{926CA64A-D4A9-4646-A111-505F7BB6D65E}" destId="{AE5099F0-06E8-47A7-B130-EC00885009D9}" srcOrd="3" destOrd="0" presId="urn:microsoft.com/office/officeart/2005/8/layout/hierarchy2"/>
    <dgm:cxn modelId="{9DAB641E-88BB-E245-A537-E2DAF387F08E}" type="presParOf" srcId="{AE5099F0-06E8-47A7-B130-EC00885009D9}" destId="{0615ACEE-D3F8-4357-81C7-17D26861DDC8}" srcOrd="0" destOrd="0" presId="urn:microsoft.com/office/officeart/2005/8/layout/hierarchy2"/>
    <dgm:cxn modelId="{4960EAFE-7F8E-7443-903D-E69774BB3FF8}" type="presParOf" srcId="{AE5099F0-06E8-47A7-B130-EC00885009D9}" destId="{99BDF27D-830A-46D3-98ED-D607E14E8A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85B89-A6CA-4F8F-B711-0C7661314EBC}">
      <dsp:nvSpPr>
        <dsp:cNvPr id="0" name=""/>
        <dsp:cNvSpPr/>
      </dsp:nvSpPr>
      <dsp:spPr>
        <a:xfrm rot="3607670">
          <a:off x="680821" y="1678138"/>
          <a:ext cx="434139" cy="5913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546A8-5B86-4C94-86E6-0D6B6C634DB8}">
      <dsp:nvSpPr>
        <dsp:cNvPr id="0" name=""/>
        <dsp:cNvSpPr/>
      </dsp:nvSpPr>
      <dsp:spPr>
        <a:xfrm>
          <a:off x="2590797" y="533395"/>
          <a:ext cx="1548530" cy="1763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0CC"/>
              </a:solidFill>
            </a:rPr>
            <a:t>PANEL RECIBE SOLICITUD</a:t>
          </a:r>
          <a:endParaRPr lang="en-US" sz="1600" kern="1200" baseline="0" dirty="0">
            <a:solidFill>
              <a:srgbClr val="FFF0CC"/>
            </a:solidFill>
          </a:endParaRPr>
        </a:p>
      </dsp:txBody>
      <dsp:txXfrm>
        <a:off x="2666390" y="608988"/>
        <a:ext cx="1397344" cy="1612279"/>
      </dsp:txXfrm>
    </dsp:sp>
    <dsp:sp modelId="{5C804892-6B71-438B-9509-C1070A585B17}">
      <dsp:nvSpPr>
        <dsp:cNvPr id="0" name=""/>
        <dsp:cNvSpPr/>
      </dsp:nvSpPr>
      <dsp:spPr>
        <a:xfrm>
          <a:off x="6745916" y="495319"/>
          <a:ext cx="1617703" cy="1820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0CC"/>
              </a:solidFill>
            </a:rPr>
            <a:t>REGISTRO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RESPUESTA DE LA GERENCIA</a:t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en-US" sz="1400" kern="1200" dirty="0" smtClean="0">
              <a:solidFill>
                <a:schemeClr val="bg1"/>
              </a:solidFill>
            </a:rPr>
            <a:t>(21 DIAS)</a:t>
          </a:r>
          <a:endParaRPr lang="en-US" sz="1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6824886" y="574289"/>
        <a:ext cx="1459763" cy="1662858"/>
      </dsp:txXfrm>
    </dsp:sp>
    <dsp:sp modelId="{C49C0DB8-2A72-4C11-9371-7F49445B2FC7}">
      <dsp:nvSpPr>
        <dsp:cNvPr id="0" name=""/>
        <dsp:cNvSpPr/>
      </dsp:nvSpPr>
      <dsp:spPr>
        <a:xfrm>
          <a:off x="2358588" y="3086107"/>
          <a:ext cx="2289809" cy="3666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ELEGIBILIDAD</a:t>
          </a:r>
          <a:endParaRPr lang="en-US" sz="1600" kern="1200" dirty="0">
            <a:solidFill>
              <a:schemeClr val="accent4">
                <a:lumMod val="20000"/>
                <a:lumOff val="8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VISITA DE CAMPO, SI ES NECESARIA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accent6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INFORME  Y RECOMENDACIÓN DEL PANEL</a:t>
          </a:r>
          <a:r>
            <a:rPr lang="en-US" sz="1400" kern="1200" dirty="0" smtClean="0">
              <a:solidFill>
                <a:schemeClr val="bg1"/>
              </a:solidFill>
            </a:rPr>
            <a:t/>
          </a:r>
          <a:br>
            <a:rPr lang="en-US" sz="1400" kern="1200" dirty="0" smtClean="0">
              <a:solidFill>
                <a:schemeClr val="bg1"/>
              </a:solidFill>
            </a:rPr>
          </a:br>
          <a:r>
            <a:rPr lang="en-US" sz="1400" kern="1200" dirty="0" smtClean="0">
              <a:solidFill>
                <a:schemeClr val="bg1"/>
              </a:solidFill>
            </a:rPr>
            <a:t>(21 DIAS)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APROBACIÓN  NO OBJECCIÓN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PUBLICACIÓN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470367" y="3197886"/>
        <a:ext cx="2066251" cy="3442865"/>
      </dsp:txXfrm>
    </dsp:sp>
    <dsp:sp modelId="{0D7CFCDD-FA80-47BA-816A-AB34709D28DA}">
      <dsp:nvSpPr>
        <dsp:cNvPr id="0" name=""/>
        <dsp:cNvSpPr/>
      </dsp:nvSpPr>
      <dsp:spPr>
        <a:xfrm>
          <a:off x="6456789" y="2971798"/>
          <a:ext cx="2355739" cy="3653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0CC"/>
              </a:solidFill>
            </a:rPr>
            <a:t>INVESTIGACIÓN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EXAMEN DE LOS HECHOS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accent6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INFORME DE INVESTIGACION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accent6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PLAN DE ACCION DE LA GERENCIA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REUNION DE  DIRECTORES EJECUTIVOS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PUBLICACIÓN</a:t>
          </a:r>
          <a:endParaRPr lang="en-US" sz="1400" kern="1200" dirty="0"/>
        </a:p>
      </dsp:txBody>
      <dsp:txXfrm>
        <a:off x="6571787" y="3086796"/>
        <a:ext cx="2125743" cy="3423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CD5D2-F437-4F77-854E-0EC5C3ACF250}">
      <dsp:nvSpPr>
        <dsp:cNvPr id="0" name=""/>
        <dsp:cNvSpPr/>
      </dsp:nvSpPr>
      <dsp:spPr>
        <a:xfrm>
          <a:off x="685806" y="2728048"/>
          <a:ext cx="792288" cy="851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bg1"/>
              </a:solidFill>
            </a:rPr>
            <a:t>El Panel recibe una solicitud</a:t>
          </a:r>
          <a:endParaRPr lang="es-ES_tradnl" sz="1200" kern="1200" dirty="0">
            <a:solidFill>
              <a:schemeClr val="bg1"/>
            </a:solidFill>
          </a:endParaRPr>
        </a:p>
      </dsp:txBody>
      <dsp:txXfrm>
        <a:off x="709011" y="2751253"/>
        <a:ext cx="745878" cy="805081"/>
      </dsp:txXfrm>
    </dsp:sp>
    <dsp:sp modelId="{905E9958-3810-4529-AB02-464963C9E394}">
      <dsp:nvSpPr>
        <dsp:cNvPr id="0" name=""/>
        <dsp:cNvSpPr/>
      </dsp:nvSpPr>
      <dsp:spPr>
        <a:xfrm rot="5048867">
          <a:off x="599526" y="4117972"/>
          <a:ext cx="1956642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1956642" y="9043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1528931" y="4078100"/>
        <a:ext cx="97832" cy="97832"/>
      </dsp:txXfrm>
    </dsp:sp>
    <dsp:sp modelId="{30F44388-7E02-4560-8C82-5333A635FA43}">
      <dsp:nvSpPr>
        <dsp:cNvPr id="0" name=""/>
        <dsp:cNvSpPr/>
      </dsp:nvSpPr>
      <dsp:spPr>
        <a:xfrm>
          <a:off x="1677600" y="4831634"/>
          <a:ext cx="1294060" cy="537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bg1"/>
              </a:solidFill>
            </a:rPr>
            <a:t>Panel No Registra </a:t>
          </a:r>
          <a:endParaRPr lang="es-ES_tradnl" sz="1100" kern="1200" dirty="0">
            <a:solidFill>
              <a:schemeClr val="bg1"/>
            </a:solidFill>
          </a:endParaRPr>
        </a:p>
      </dsp:txBody>
      <dsp:txXfrm>
        <a:off x="1693334" y="4847368"/>
        <a:ext cx="1262592" cy="505741"/>
      </dsp:txXfrm>
    </dsp:sp>
    <dsp:sp modelId="{554D099D-5302-49FB-A3D0-7B02AFC1880C}">
      <dsp:nvSpPr>
        <dsp:cNvPr id="0" name=""/>
        <dsp:cNvSpPr/>
      </dsp:nvSpPr>
      <dsp:spPr>
        <a:xfrm rot="16886966">
          <a:off x="1075323" y="2652225"/>
          <a:ext cx="1005048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1005048" y="9043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1552721" y="2636143"/>
        <a:ext cx="50252" cy="50252"/>
      </dsp:txXfrm>
    </dsp:sp>
    <dsp:sp modelId="{A37BD8C4-8BC8-4CFB-BDDE-405241412C6A}">
      <dsp:nvSpPr>
        <dsp:cNvPr id="0" name=""/>
        <dsp:cNvSpPr/>
      </dsp:nvSpPr>
      <dsp:spPr>
        <a:xfrm>
          <a:off x="1677600" y="1911224"/>
          <a:ext cx="1442554" cy="515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bg1"/>
              </a:solidFill>
            </a:rPr>
            <a:t>Panel Registra</a:t>
          </a:r>
          <a:endParaRPr lang="es-ES_tradnl" sz="1200" kern="1200" dirty="0">
            <a:solidFill>
              <a:schemeClr val="bg1"/>
            </a:solidFill>
          </a:endParaRPr>
        </a:p>
      </dsp:txBody>
      <dsp:txXfrm>
        <a:off x="1692685" y="1926309"/>
        <a:ext cx="1412384" cy="484872"/>
      </dsp:txXfrm>
    </dsp:sp>
    <dsp:sp modelId="{934D4F1B-DEC4-47AD-80C3-1858B0D73301}">
      <dsp:nvSpPr>
        <dsp:cNvPr id="0" name=""/>
        <dsp:cNvSpPr/>
      </dsp:nvSpPr>
      <dsp:spPr>
        <a:xfrm rot="198084">
          <a:off x="3119896" y="2168633"/>
          <a:ext cx="310209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310209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3267246" y="2169922"/>
        <a:ext cx="15510" cy="15510"/>
      </dsp:txXfrm>
    </dsp:sp>
    <dsp:sp modelId="{069B0FA5-0389-4984-BFF2-2FC5E3DFFA7B}">
      <dsp:nvSpPr>
        <dsp:cNvPr id="0" name=""/>
        <dsp:cNvSpPr/>
      </dsp:nvSpPr>
      <dsp:spPr>
        <a:xfrm>
          <a:off x="3429848" y="1752601"/>
          <a:ext cx="1688956" cy="868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Respuesta de la Gerencia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(21 días hábiles)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3455271" y="1778024"/>
        <a:ext cx="1638110" cy="817171"/>
      </dsp:txXfrm>
    </dsp:sp>
    <dsp:sp modelId="{918BE4C4-7617-47C6-A7A6-7AD231835C72}">
      <dsp:nvSpPr>
        <dsp:cNvPr id="0" name=""/>
        <dsp:cNvSpPr/>
      </dsp:nvSpPr>
      <dsp:spPr>
        <a:xfrm rot="19014190">
          <a:off x="5063553" y="2037649"/>
          <a:ext cx="409573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409573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5258100" y="2036453"/>
        <a:ext cx="20478" cy="20478"/>
      </dsp:txXfrm>
    </dsp:sp>
    <dsp:sp modelId="{BF09BF58-9C3E-42BF-B1D4-D78B565D8E57}">
      <dsp:nvSpPr>
        <dsp:cNvPr id="0" name=""/>
        <dsp:cNvSpPr/>
      </dsp:nvSpPr>
      <dsp:spPr>
        <a:xfrm>
          <a:off x="5417875" y="1379882"/>
          <a:ext cx="2151505" cy="1053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El Panel determina elegibilidad de Solicitud y recomienda o no una Investigación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5448739" y="1410746"/>
        <a:ext cx="2089777" cy="992057"/>
      </dsp:txXfrm>
    </dsp:sp>
    <dsp:sp modelId="{DDD734C8-42C2-48C9-BAAC-E932949AE7CC}">
      <dsp:nvSpPr>
        <dsp:cNvPr id="0" name=""/>
        <dsp:cNvSpPr/>
      </dsp:nvSpPr>
      <dsp:spPr>
        <a:xfrm rot="3753768">
          <a:off x="4859127" y="2604973"/>
          <a:ext cx="963153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963153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5316625" y="2589938"/>
        <a:ext cx="48157" cy="48157"/>
      </dsp:txXfrm>
    </dsp:sp>
    <dsp:sp modelId="{521F162D-DFA3-4022-BD5D-80518C715E8C}">
      <dsp:nvSpPr>
        <dsp:cNvPr id="0" name=""/>
        <dsp:cNvSpPr/>
      </dsp:nvSpPr>
      <dsp:spPr>
        <a:xfrm>
          <a:off x="5562603" y="2590800"/>
          <a:ext cx="1921382" cy="901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Informe de Elegibilidad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(21 días hábiles)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5589000" y="2617197"/>
        <a:ext cx="1868588" cy="848454"/>
      </dsp:txXfrm>
    </dsp:sp>
    <dsp:sp modelId="{FEE448FD-570B-45DA-9489-F90A94E1135E}">
      <dsp:nvSpPr>
        <dsp:cNvPr id="0" name=""/>
        <dsp:cNvSpPr/>
      </dsp:nvSpPr>
      <dsp:spPr>
        <a:xfrm rot="4159216">
          <a:off x="1156902" y="3609301"/>
          <a:ext cx="993088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993088" y="9043"/>
              </a:lnTo>
            </a:path>
          </a:pathLst>
        </a:custGeom>
        <a:noFill/>
        <a:ln w="25400" cap="flat" cmpd="dbl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1628619" y="3593518"/>
        <a:ext cx="49654" cy="49654"/>
      </dsp:txXfrm>
    </dsp:sp>
    <dsp:sp modelId="{AF3F0EB1-EBC0-4AD0-ABA5-03A9BD21D9DB}">
      <dsp:nvSpPr>
        <dsp:cNvPr id="0" name=""/>
        <dsp:cNvSpPr/>
      </dsp:nvSpPr>
      <dsp:spPr>
        <a:xfrm>
          <a:off x="1828798" y="3505202"/>
          <a:ext cx="1535286" cy="1155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Programa Piloto de Resolución Adelantada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(requiere aceptación de los Solicitantes)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 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1862638" y="3539042"/>
        <a:ext cx="1467606" cy="1087709"/>
      </dsp:txXfrm>
    </dsp:sp>
    <dsp:sp modelId="{6D344436-1B47-4E0A-B8CD-171C25441AA8}">
      <dsp:nvSpPr>
        <dsp:cNvPr id="0" name=""/>
        <dsp:cNvSpPr/>
      </dsp:nvSpPr>
      <dsp:spPr>
        <a:xfrm rot="2103336">
          <a:off x="3356892" y="4096625"/>
          <a:ext cx="79294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79294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3394557" y="4103687"/>
        <a:ext cx="3964" cy="3964"/>
      </dsp:txXfrm>
    </dsp:sp>
    <dsp:sp modelId="{43BF021C-328D-43CE-95B1-DD399A8E0586}">
      <dsp:nvSpPr>
        <dsp:cNvPr id="0" name=""/>
        <dsp:cNvSpPr/>
      </dsp:nvSpPr>
      <dsp:spPr>
        <a:xfrm>
          <a:off x="3428994" y="3657601"/>
          <a:ext cx="1514465" cy="941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Gerencia propone medidas/pasos para resolver el problema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3456575" y="3685182"/>
        <a:ext cx="1459303" cy="886519"/>
      </dsp:txXfrm>
    </dsp:sp>
    <dsp:sp modelId="{017C9862-0BAC-4D49-8B65-C319E8B4512A}">
      <dsp:nvSpPr>
        <dsp:cNvPr id="0" name=""/>
        <dsp:cNvSpPr/>
      </dsp:nvSpPr>
      <dsp:spPr>
        <a:xfrm rot="793086">
          <a:off x="4939182" y="4156314"/>
          <a:ext cx="322894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322894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5092557" y="4157285"/>
        <a:ext cx="16144" cy="16144"/>
      </dsp:txXfrm>
    </dsp:sp>
    <dsp:sp modelId="{73ADEFA6-FC8E-44D6-8D42-A16586FF4948}">
      <dsp:nvSpPr>
        <dsp:cNvPr id="0" name=""/>
        <dsp:cNvSpPr/>
      </dsp:nvSpPr>
      <dsp:spPr>
        <a:xfrm>
          <a:off x="5257800" y="3657597"/>
          <a:ext cx="1540165" cy="1089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Panel emite Nota de Recepción de la Solicitud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(período de 3 meses)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5289706" y="3689503"/>
        <a:ext cx="1476353" cy="1025541"/>
      </dsp:txXfrm>
    </dsp:sp>
    <dsp:sp modelId="{27BABADC-7A25-4D45-89D6-CDFECE3328AE}">
      <dsp:nvSpPr>
        <dsp:cNvPr id="0" name=""/>
        <dsp:cNvSpPr/>
      </dsp:nvSpPr>
      <dsp:spPr>
        <a:xfrm rot="17698390">
          <a:off x="6704738" y="4046969"/>
          <a:ext cx="322692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322692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6858017" y="4047945"/>
        <a:ext cx="16134" cy="16134"/>
      </dsp:txXfrm>
    </dsp:sp>
    <dsp:sp modelId="{B8AC603E-30C6-4EBC-92B7-31C8D1871667}">
      <dsp:nvSpPr>
        <dsp:cNvPr id="0" name=""/>
        <dsp:cNvSpPr/>
      </dsp:nvSpPr>
      <dsp:spPr>
        <a:xfrm>
          <a:off x="6934203" y="3581400"/>
          <a:ext cx="1332364" cy="65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bg1"/>
              </a:solidFill>
            </a:rPr>
            <a:t>Panel Registra</a:t>
          </a:r>
          <a:endParaRPr lang="es-ES_tradnl" sz="1200" kern="1200" dirty="0">
            <a:solidFill>
              <a:schemeClr val="bg1"/>
            </a:solidFill>
          </a:endParaRPr>
        </a:p>
      </dsp:txBody>
      <dsp:txXfrm>
        <a:off x="6953437" y="3600634"/>
        <a:ext cx="1293896" cy="618235"/>
      </dsp:txXfrm>
    </dsp:sp>
    <dsp:sp modelId="{1ECBFF8F-C851-479D-9140-91FC32D4C0AE}">
      <dsp:nvSpPr>
        <dsp:cNvPr id="0" name=""/>
        <dsp:cNvSpPr/>
      </dsp:nvSpPr>
      <dsp:spPr>
        <a:xfrm rot="4027145">
          <a:off x="6631003" y="4444914"/>
          <a:ext cx="546357" cy="18087"/>
        </a:xfrm>
        <a:custGeom>
          <a:avLst/>
          <a:gdLst/>
          <a:ahLst/>
          <a:cxnLst/>
          <a:rect l="0" t="0" r="0" b="0"/>
          <a:pathLst>
            <a:path>
              <a:moveTo>
                <a:pt x="0" y="9043"/>
              </a:moveTo>
              <a:lnTo>
                <a:pt x="546357" y="9043"/>
              </a:lnTo>
            </a:path>
          </a:pathLst>
        </a:custGeom>
        <a:noFill/>
        <a:ln w="25400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 dirty="0">
            <a:solidFill>
              <a:schemeClr val="bg1"/>
            </a:solidFill>
          </a:endParaRPr>
        </a:p>
      </dsp:txBody>
      <dsp:txXfrm>
        <a:off x="6890522" y="4440299"/>
        <a:ext cx="27317" cy="27317"/>
      </dsp:txXfrm>
    </dsp:sp>
    <dsp:sp modelId="{0615ACEE-D3F8-4357-81C7-17D26861DDC8}">
      <dsp:nvSpPr>
        <dsp:cNvPr id="0" name=""/>
        <dsp:cNvSpPr/>
      </dsp:nvSpPr>
      <dsp:spPr>
        <a:xfrm>
          <a:off x="7010398" y="4343401"/>
          <a:ext cx="1155285" cy="724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bg1"/>
              </a:solidFill>
            </a:rPr>
            <a:t>Panel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bg1"/>
              </a:solidFill>
            </a:rPr>
            <a:t> No Registra</a:t>
          </a:r>
          <a:endParaRPr lang="es-ES_tradnl" sz="1200" kern="1200" dirty="0">
            <a:solidFill>
              <a:schemeClr val="bg1"/>
            </a:solidFill>
          </a:endParaRPr>
        </a:p>
      </dsp:txBody>
      <dsp:txXfrm>
        <a:off x="7031617" y="4364620"/>
        <a:ext cx="1112847" cy="682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0.00971</cdr:x>
      <cdr:y>0.84211</cdr:y>
    </cdr:from>
    <cdr:to>
      <cdr:x>0.12621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487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14D3-DAF8-D447-B273-F8477B9D68C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15CFC-9ACD-EC4C-BDAD-7B2B5D0F2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4894A-F254-4130-9EFD-2EA98ACF4AB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5589"/>
            <a:ext cx="5029200" cy="4112926"/>
          </a:xfrm>
          <a:noFill/>
          <a:ln/>
        </p:spPr>
        <p:txBody>
          <a:bodyPr/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02C9E3A-69D7-41DD-A61B-EF408A6FAF28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193932D-9529-4F1B-BD34-A91714E0E9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Sardar_Sarovar_Dam_partially_completed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jpeg"/><Relationship Id="rId8" Type="http://schemas.openxmlformats.org/officeDocument/2006/relationships/hyperlink" Target="http://upload.wikimedia.org/wikipedia/en/7/74/NBA_protest.JPG" TargetMode="External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43200" y="1752600"/>
            <a:ext cx="6172200" cy="1447800"/>
          </a:xfrm>
        </p:spPr>
        <p:txBody>
          <a:bodyPr>
            <a:normAutofit fontScale="90000"/>
          </a:bodyPr>
          <a:lstStyle/>
          <a:p>
            <a:r>
              <a:rPr lang="es-ES_tradnl" sz="6600" smtClean="0">
                <a:solidFill>
                  <a:schemeClr val="accent1"/>
                </a:solidFill>
                <a:latin typeface="Helvetica Neue Light"/>
                <a:cs typeface="Helvetica Neue Light"/>
              </a:rPr>
              <a:t/>
            </a:r>
            <a:br>
              <a:rPr lang="es-ES_tradnl" sz="6600" smtClean="0">
                <a:solidFill>
                  <a:schemeClr val="accent1"/>
                </a:solidFill>
                <a:latin typeface="Helvetica Neue Light"/>
                <a:cs typeface="Helvetica Neue Light"/>
              </a:rPr>
            </a:br>
            <a:r>
              <a:rPr lang="es-ES_tradnl" sz="6600" smtClean="0">
                <a:solidFill>
                  <a:schemeClr val="accent1"/>
                </a:solidFill>
                <a:latin typeface="Helvetica Neue Light"/>
                <a:cs typeface="Helvetica Neue Light"/>
              </a:rPr>
              <a:t/>
            </a:r>
            <a:br>
              <a:rPr lang="es-ES_tradnl" sz="6600" smtClean="0">
                <a:solidFill>
                  <a:schemeClr val="accent1"/>
                </a:solidFill>
                <a:latin typeface="Helvetica Neue Light"/>
                <a:cs typeface="Helvetica Neue Light"/>
              </a:rPr>
            </a:br>
            <a:r>
              <a:rPr lang="es-ES_tradnl" sz="5300" u="sng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El Panel de Inspección del Banco Mundial</a:t>
            </a:r>
            <a:endParaRPr lang="es-ES_tradnl" sz="5300" u="sng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62400" y="3962400"/>
            <a:ext cx="36576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400" smtClean="0">
                <a:solidFill>
                  <a:srgbClr val="244A58"/>
                </a:solidFill>
                <a:latin typeface="Helvetica Neue Light"/>
                <a:cs typeface="Helvetica Neue Light"/>
              </a:rPr>
              <a:t>Información, Participación</a:t>
            </a:r>
            <a:r>
              <a:rPr lang="es-ES_tradnl" smtClean="0">
                <a:solidFill>
                  <a:srgbClr val="244A58"/>
                </a:solidFill>
                <a:latin typeface="Helvetica Neue Light"/>
                <a:cs typeface="Helvetica Neue Light"/>
              </a:rPr>
              <a:t> </a:t>
            </a:r>
            <a:r>
              <a:rPr lang="es-ES_tradnl" sz="2400" smtClean="0">
                <a:solidFill>
                  <a:srgbClr val="244A58"/>
                </a:solidFill>
                <a:latin typeface="Helvetica Neue Light"/>
                <a:cs typeface="Helvetica Neue Light"/>
              </a:rPr>
              <a:t>y Responsabilidad</a:t>
            </a:r>
            <a:endParaRPr lang="es-ES_tradnl" sz="2400">
              <a:solidFill>
                <a:srgbClr val="244A58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2" r="23458"/>
          <a:stretch/>
        </p:blipFill>
        <p:spPr>
          <a:xfrm>
            <a:off x="0" y="0"/>
            <a:ext cx="249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2276" cy="834932"/>
          </a:xfrm>
        </p:spPr>
        <p:txBody>
          <a:bodyPr>
            <a:normAutofit/>
          </a:bodyPr>
          <a:lstStyle/>
          <a:p>
            <a:r>
              <a:rPr lang="es-ES_tradnl" sz="3600" u="sng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Distribución Geográfica de Solicitudes</a:t>
            </a:r>
            <a:endParaRPr lang="es-ES_tradnl" sz="3600" u="sng" dirty="0">
              <a:solidFill>
                <a:srgbClr val="244A58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" y="1600200"/>
            <a:ext cx="8594234" cy="433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1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09162"/>
              </p:ext>
            </p:extLst>
          </p:nvPr>
        </p:nvGraphicFramePr>
        <p:xfrm>
          <a:off x="304800" y="3810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62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44392034"/>
              </p:ext>
            </p:extLst>
          </p:nvPr>
        </p:nvGraphicFramePr>
        <p:xfrm>
          <a:off x="304800" y="228600"/>
          <a:ext cx="8305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38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573990"/>
              </p:ext>
            </p:extLst>
          </p:nvPr>
        </p:nvGraphicFramePr>
        <p:xfrm>
          <a:off x="5105400" y="3581400"/>
          <a:ext cx="20923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" r:id="rId4" imgW="3758730" imgH="4520635" progId="">
                  <p:embed/>
                </p:oleObj>
              </mc:Choice>
              <mc:Fallback>
                <p:oleObj name="Image" r:id="rId4" imgW="3758730" imgH="4520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81400"/>
                        <a:ext cx="2092325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Ecuad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6002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apua New Guinea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581400"/>
            <a:ext cx="3200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67000" y="381000"/>
            <a:ext cx="373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_tradnl" sz="400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Muchas Gracias </a:t>
            </a:r>
            <a:endParaRPr lang="es-ES_tradnl" sz="4000" dirty="0">
              <a:solidFill>
                <a:srgbClr val="244A58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31" name="Picture 7" descr="IMG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5240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874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ong-view of dam sit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5" t="18742" r="37205" b="18742"/>
          <a:stretch/>
        </p:blipFill>
        <p:spPr bwMode="auto">
          <a:xfrm>
            <a:off x="0" y="0"/>
            <a:ext cx="3022880" cy="68580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609600"/>
            <a:ext cx="5257800" cy="840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endParaRPr lang="es-ES_tradnl" smtClean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mtClean="0">
                <a:solidFill>
                  <a:srgbClr val="244A58"/>
                </a:solidFill>
                <a:latin typeface="Helvetica Neue Light"/>
                <a:cs typeface="Helvetica Neue Light"/>
              </a:rPr>
              <a:t>El Banco Mundial ha definido el “desarrollo participatorio” como un proceso en el cual todas las partes interesadas forman parte del diseño, el control, la toma de decisiones y la distribución de los recursos comprometidos en iniciativas de desarrollo económico y social </a:t>
            </a:r>
          </a:p>
          <a:p>
            <a:pPr marL="285750" indent="-285750" algn="just">
              <a:buFont typeface="Arial"/>
              <a:buChar char="•"/>
            </a:pPr>
            <a:endParaRPr lang="es-ES_tradnl" smtClean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mtClean="0">
                <a:solidFill>
                  <a:srgbClr val="244A58"/>
                </a:solidFill>
                <a:latin typeface="Helvetica Neue Light"/>
                <a:cs typeface="Helvetica Neue Light"/>
              </a:rPr>
              <a:t>Existen diversos estudios que demuestran que la participación mejora la calidad, la eficacia y la sostenibilidad de los proyectos, al tiempo que fortalece la autoría y el compromiso de los gobiernos y de todos los interesados.</a:t>
            </a:r>
          </a:p>
          <a:p>
            <a:pPr marL="285750" indent="-285750" algn="just">
              <a:buFont typeface="Arial"/>
              <a:buChar char="•"/>
            </a:pPr>
            <a:endParaRPr lang="es-ES_tradnl" smtClean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mtClean="0">
                <a:solidFill>
                  <a:srgbClr val="244A58"/>
                </a:solidFill>
                <a:latin typeface="Helvetica Neue Light"/>
                <a:cs typeface="Helvetica Neue Light"/>
              </a:rPr>
              <a:t>El Banco Mundial ha aprobado más de 15 políticas operacionales o directrices destinadas a estimular la entrega de información y participación de la sociedad civil en las actividades financiadas por la institución.</a:t>
            </a:r>
          </a:p>
          <a:p>
            <a:pPr algn="just"/>
            <a:endParaRPr lang="es-ES_tradnl" smtClean="0"/>
          </a:p>
          <a:p>
            <a:pPr algn="just"/>
            <a:endParaRPr lang="es-ES_tradnl" smtClean="0"/>
          </a:p>
          <a:p>
            <a:pPr algn="just"/>
            <a:endParaRPr lang="es-ES_tradnl" smtClean="0"/>
          </a:p>
          <a:p>
            <a:endParaRPr lang="es-ES_tradnl" smtClean="0"/>
          </a:p>
          <a:p>
            <a:endParaRPr lang="es-ES_tradnl" smtClean="0"/>
          </a:p>
          <a:p>
            <a:endParaRPr lang="es-ES_tradnl" smtClean="0"/>
          </a:p>
          <a:p>
            <a:endParaRPr lang="es-ES_tradnl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_tradnl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_tradnl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s-ES_tradnl" smtClean="0"/>
          </a:p>
          <a:p>
            <a:pPr>
              <a:buNone/>
            </a:pPr>
            <a:endParaRPr lang="es-ES_tradnl" smtClean="0"/>
          </a:p>
        </p:txBody>
      </p:sp>
      <p:sp>
        <p:nvSpPr>
          <p:cNvPr id="4" name="TextBox 3"/>
          <p:cNvSpPr txBox="1"/>
          <p:nvPr/>
        </p:nvSpPr>
        <p:spPr>
          <a:xfrm>
            <a:off x="3206644" y="228600"/>
            <a:ext cx="5830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u="sng" dirty="0" smtClean="0">
                <a:solidFill>
                  <a:srgbClr val="244A58"/>
                </a:solidFill>
              </a:rPr>
              <a:t>Participación y Acceso a la </a:t>
            </a:r>
            <a:r>
              <a:rPr lang="es-ES_tradnl" sz="2400" u="sng" dirty="0" err="1" smtClean="0">
                <a:solidFill>
                  <a:srgbClr val="244A58"/>
                </a:solidFill>
              </a:rPr>
              <a:t>Infomación</a:t>
            </a:r>
            <a:endParaRPr lang="es-ES_tradnl" sz="2400" u="sng" dirty="0">
              <a:solidFill>
                <a:srgbClr val="244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76200"/>
            <a:ext cx="6096000" cy="944562"/>
          </a:xfrm>
        </p:spPr>
        <p:txBody>
          <a:bodyPr>
            <a:normAutofit fontScale="90000"/>
          </a:bodyPr>
          <a:lstStyle/>
          <a:p>
            <a:r>
              <a:rPr lang="es-ES_tradnl" sz="3600" u="sng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¿Que es el Panel de Inspección?</a:t>
            </a:r>
            <a:endParaRPr lang="es-ES_tradnl" sz="3600" u="sng" dirty="0">
              <a:solidFill>
                <a:srgbClr val="244A58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371600"/>
            <a:ext cx="5984876" cy="43434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s-ES_tradnl" sz="180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El Panel es un mecanismo que responde a reclamos -Solicitudes de Inspección - de personas que creen que ellas o el medio en que viven pueden ser perjudicados por proyectos o programas financiados por el Banco Mundial.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s-ES_tradnl" sz="1800" dirty="0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El Panel es un mecanismo mediante el cual las comunidades afectadas (“los de abajo”) pueden reclamar responsabilidad y transparencia en las operaciones del Banco Mundial y el cumplimiento de sus políticas operacionales.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r>
              <a:rPr lang="es-ES_tradnl" sz="1800">
                <a:solidFill>
                  <a:schemeClr val="accent2"/>
                </a:solidFill>
                <a:latin typeface="Helvetica Neue Light"/>
                <a:cs typeface="Helvetica Neue Light"/>
              </a:rPr>
              <a:t>Las políticas operacionales del Banco cubren todos los aspectos técnicos, ambientales, económicos y sociales de los proyectos y programas financiados por la institución.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</a:pPr>
            <a:endParaRPr lang="es-ES_tradnl" sz="1800">
              <a:solidFill>
                <a:schemeClr val="accent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7" name="Picture 6" descr="Narmada Dam">
            <a:hlinkClick r:id="rId2" tooltip="Narmada Dam"/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 l="3072" r="3072"/>
          <a:stretch>
            <a:fillRect/>
          </a:stretch>
        </p:blipFill>
        <p:spPr bwMode="auto">
          <a:xfrm>
            <a:off x="0" y="1371600"/>
            <a:ext cx="1993392" cy="15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006_2.jpeg"/>
          <p:cNvPicPr>
            <a:picLocks noChangeAspect="1"/>
          </p:cNvPicPr>
          <p:nvPr/>
        </p:nvPicPr>
        <p:blipFill>
          <a:blip r:embed="rId4" cstate="print"/>
          <a:srcRect l="4896" r="4896"/>
          <a:stretch>
            <a:fillRect/>
          </a:stretch>
        </p:blipFill>
        <p:spPr>
          <a:xfrm>
            <a:off x="7837" y="-8455"/>
            <a:ext cx="1985555" cy="1463040"/>
          </a:xfrm>
          <a:prstGeom prst="rect">
            <a:avLst/>
          </a:prstGeom>
        </p:spPr>
      </p:pic>
      <p:pic>
        <p:nvPicPr>
          <p:cNvPr id="9" name="Picture 8" descr="Picture6.jpg"/>
          <p:cNvPicPr>
            <a:picLocks noGrp="1" noChangeAspect="1"/>
          </p:cNvPicPr>
          <p:nvPr/>
        </p:nvPicPr>
        <p:blipFill>
          <a:blip r:embed="rId5" cstate="print"/>
          <a:srcRect l="4663" r="4663"/>
          <a:stretch>
            <a:fillRect/>
          </a:stretch>
        </p:blipFill>
        <p:spPr>
          <a:xfrm>
            <a:off x="7837" y="4191000"/>
            <a:ext cx="1985555" cy="1463040"/>
          </a:xfrm>
          <a:prstGeom prst="rect">
            <a:avLst/>
          </a:prstGeom>
        </p:spPr>
      </p:pic>
      <p:pic>
        <p:nvPicPr>
          <p:cNvPr id="10" name="Picture 9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31638"/>
            <a:ext cx="1993392" cy="14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icture5.jpg"/>
          <p:cNvPicPr>
            <a:picLocks noGrp="1" noChangeAspect="1"/>
          </p:cNvPicPr>
          <p:nvPr/>
        </p:nvPicPr>
        <p:blipFill>
          <a:blip r:embed="rId7" cstate="print"/>
          <a:srcRect l="482" r="482"/>
          <a:stretch>
            <a:fillRect/>
          </a:stretch>
        </p:blipFill>
        <p:spPr>
          <a:xfrm>
            <a:off x="7837" y="2819400"/>
            <a:ext cx="198555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r="44952"/>
          <a:stretch/>
        </p:blipFill>
        <p:spPr>
          <a:xfrm>
            <a:off x="0" y="0"/>
            <a:ext cx="30252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371600"/>
            <a:ext cx="5334000" cy="466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3 Miembros seleccionados en base a su independencia de la Gerencia del Banco, su integridad y conocimientos. Apoyados por un Secretariado profesional independiente</a:t>
            </a:r>
          </a:p>
          <a:p>
            <a:pPr marL="285750" indent="-285750" algn="just">
              <a:buFont typeface="Arial"/>
              <a:buChar char="•"/>
            </a:pPr>
            <a:endParaRPr lang="es-CL" sz="1650" dirty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Independiente de la Gerencia del Banco</a:t>
            </a:r>
            <a:r>
              <a:rPr lang="es-CL" sz="1650" b="1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. </a:t>
            </a:r>
            <a:r>
              <a:rPr lang="es-CL" sz="1650" dirty="0">
                <a:solidFill>
                  <a:srgbClr val="244A58"/>
                </a:solidFill>
                <a:latin typeface="Helvetica Neue Light"/>
                <a:cs typeface="Helvetica Neue Light"/>
              </a:rPr>
              <a:t>R</a:t>
            </a: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eporta directamente a  los Directores Ejecutivos</a:t>
            </a:r>
          </a:p>
          <a:p>
            <a:pPr marL="285750" indent="-285750" algn="just">
              <a:buFont typeface="Arial"/>
              <a:buChar char="•"/>
            </a:pPr>
            <a:endParaRPr lang="es-CL" sz="1650" dirty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Conduce investigaciones enfocadas en el Banco como institución, no investiga responsabilidad individual de oficiales del Banco. No investiga a los países miembros</a:t>
            </a:r>
          </a:p>
          <a:p>
            <a:pPr marL="285750" indent="-285750" algn="just">
              <a:buFont typeface="Arial"/>
              <a:buChar char="•"/>
            </a:pPr>
            <a:endParaRPr lang="es-CL" sz="1650" dirty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CL" sz="1650" dirty="0">
                <a:solidFill>
                  <a:srgbClr val="244A58"/>
                </a:solidFill>
                <a:latin typeface="Helvetica Neue Light"/>
                <a:cs typeface="Helvetica Neue Light"/>
              </a:rPr>
              <a:t>Actividad de verificación de los hechos requiere: imparcialidad, </a:t>
            </a: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independencia e integridad</a:t>
            </a:r>
          </a:p>
          <a:p>
            <a:pPr marL="285750" indent="-285750" algn="just">
              <a:buFont typeface="Arial"/>
              <a:buChar char="•"/>
            </a:pPr>
            <a:endParaRPr lang="es-CL" sz="1650" dirty="0" smtClean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285750" indent="-285750" algn="just">
              <a:buFont typeface="Arial"/>
              <a:buChar char="•"/>
            </a:pP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Publica todos los informes producidos durante el proceso: informes del Panel</a:t>
            </a:r>
            <a:r>
              <a:rPr lang="es-CL" sz="1650" dirty="0">
                <a:solidFill>
                  <a:srgbClr val="244A58"/>
                </a:solidFill>
                <a:latin typeface="Helvetica Neue Light"/>
                <a:cs typeface="Helvetica Neue Light"/>
              </a:rPr>
              <a:t> </a:t>
            </a:r>
            <a:r>
              <a:rPr lang="es-CL" sz="165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y de la Gerencia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228600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u="sng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Características </a:t>
            </a:r>
            <a:r>
              <a:rPr lang="es-CL" sz="2800" u="sng" dirty="0">
                <a:solidFill>
                  <a:srgbClr val="244A58"/>
                </a:solidFill>
                <a:latin typeface="Helvetica Neue Light"/>
                <a:cs typeface="Helvetica Neue Light"/>
              </a:rPr>
              <a:t>Esenciales del Panel de Inspección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57400" y="1524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u="sng" dirty="0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El </a:t>
            </a:r>
            <a:r>
              <a:rPr lang="es-ES_tradnl" sz="3600" u="sng" dirty="0" err="1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Cíclo</a:t>
            </a:r>
            <a:r>
              <a:rPr lang="es-ES_tradnl" sz="3600" u="sng" dirty="0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 del Proyecto</a:t>
            </a:r>
            <a:endParaRPr lang="es-ES_tradnl" sz="3600" u="sng" dirty="0">
              <a:solidFill>
                <a:schemeClr val="accent2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0" y="1066800"/>
            <a:ext cx="2286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SzPct val="70000"/>
              <a:buFont typeface="Wingdings" pitchFamily="2" charset="2"/>
              <a:buNone/>
              <a:defRPr/>
            </a:pPr>
            <a:r>
              <a:rPr lang="es-ES_tradnl" sz="2400" dirty="0" smtClean="0">
                <a:solidFill>
                  <a:schemeClr val="accent2"/>
                </a:solidFill>
                <a:latin typeface="Helvetica Neue Light"/>
                <a:ea typeface="+mn-ea"/>
                <a:cs typeface="Helvetica Neue Light"/>
              </a:rPr>
              <a:t>Se pueden presentar Solicitudes en cualquier fase del proyecto salvo durante evaluación ex post</a:t>
            </a:r>
            <a:endParaRPr lang="es-ES_tradnl" sz="2400" dirty="0">
              <a:solidFill>
                <a:schemeClr val="accent2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3810000" y="228600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2C7C9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3581400" y="1600200"/>
            <a:ext cx="457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2C7C9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 rot="5400000">
            <a:off x="1905000" y="1905000"/>
            <a:ext cx="1981200" cy="1371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244A58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057400" y="2057400"/>
            <a:ext cx="16764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S_tradnl" sz="17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 Neue Light"/>
                <a:cs typeface="Helvetica Neue Light"/>
              </a:rPr>
              <a:t>EL CICLO </a:t>
            </a:r>
          </a:p>
          <a:p>
            <a:pPr algn="ctr">
              <a:defRPr/>
            </a:pPr>
            <a:r>
              <a:rPr lang="es-ES_tradnl" sz="17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 Neue Light"/>
                <a:cs typeface="Helvetica Neue Light"/>
              </a:rPr>
              <a:t>DEL </a:t>
            </a:r>
          </a:p>
          <a:p>
            <a:pPr algn="ctr">
              <a:defRPr/>
            </a:pPr>
            <a:r>
              <a:rPr lang="es-ES_tradnl" sz="17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 Neue Light"/>
                <a:cs typeface="Helvetica Neue Light"/>
              </a:rPr>
              <a:t>PROYECTO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2743200" y="99060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2C7C9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657600" y="1600200"/>
            <a:ext cx="327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2</a:t>
            </a:r>
            <a:endParaRPr lang="en-US" sz="2000" dirty="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3886200" y="2286000"/>
            <a:ext cx="351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3</a:t>
            </a:r>
            <a:endParaRPr lang="en-US" sz="2000" dirty="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2743200" y="373380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2C7C9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3581400" y="3048000"/>
            <a:ext cx="457200" cy="4572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657600" y="3048000"/>
            <a:ext cx="30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4</a:t>
            </a:r>
            <a:endParaRPr lang="en-US" sz="2000" dirty="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2819400" y="3733800"/>
            <a:ext cx="30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E2751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 Neue Light"/>
                <a:cs typeface="Helvetica Neue Light"/>
              </a:rPr>
              <a:t>5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828248" y="990600"/>
            <a:ext cx="3272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1</a:t>
            </a:r>
            <a:endParaRPr lang="en-US" sz="2000" dirty="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3276600" y="990600"/>
            <a:ext cx="228539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200" smtClean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IDENTIFICACION</a:t>
            </a:r>
            <a:endParaRPr lang="es-ES_tradnl" sz="220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4114800" y="1600200"/>
            <a:ext cx="2087347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200" smtClean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PREPARACION</a:t>
            </a:r>
            <a:endParaRPr lang="es-ES_tradnl" sz="220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343400" y="2286000"/>
            <a:ext cx="2877711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200" smtClean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EVALUACION INICIAL</a:t>
            </a:r>
            <a:endParaRPr lang="es-ES_tradnl" sz="220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102299" y="2895600"/>
            <a:ext cx="502036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200" smtClean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NEGOCIACION Y PRESENTACION AL DIRECTORIO</a:t>
            </a:r>
            <a:endParaRPr lang="es-ES_tradnl" sz="220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3276600" y="3733800"/>
            <a:ext cx="454736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200" smtClean="0">
                <a:solidFill>
                  <a:srgbClr val="E2751D"/>
                </a:solidFill>
                <a:latin typeface="Helvetica Neue Light"/>
                <a:ea typeface="+mn-ea"/>
                <a:cs typeface="Helvetica Neue Light"/>
              </a:rPr>
              <a:t>EJECUCION Y SUPERVISION</a:t>
            </a:r>
            <a:endParaRPr lang="es-ES_tradnl" sz="2200">
              <a:solidFill>
                <a:srgbClr val="E2751D"/>
              </a:solidFill>
              <a:latin typeface="Helvetica Neue Light"/>
              <a:ea typeface="+mn-ea"/>
              <a:cs typeface="Helvetica Neue Ligh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8" b="37881"/>
          <a:stretch/>
        </p:blipFill>
        <p:spPr>
          <a:xfrm>
            <a:off x="-3561" y="4298534"/>
            <a:ext cx="9144000" cy="2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ong-view of dam sit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5" t="18742" r="37205" b="18742"/>
          <a:stretch/>
        </p:blipFill>
        <p:spPr bwMode="auto">
          <a:xfrm>
            <a:off x="0" y="0"/>
            <a:ext cx="3022880" cy="68580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762000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_tradnl" dirty="0">
              <a:solidFill>
                <a:schemeClr val="accent1"/>
              </a:solidFill>
            </a:endParaRPr>
          </a:p>
          <a:p>
            <a:pPr algn="just"/>
            <a:r>
              <a:rPr lang="es-ES_tradnl" sz="200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Grupo de dos o más personas en el territorio del prestatario que tienen intereses o preocupaciones comunes  y creen que:</a:t>
            </a:r>
          </a:p>
          <a:p>
            <a:pPr lvl="1" algn="just"/>
            <a:endParaRPr lang="es-ES_tradnl" sz="2000" dirty="0" smtClean="0">
              <a:solidFill>
                <a:srgbClr val="244A58"/>
              </a:solidFill>
              <a:latin typeface="Helvetica Neue Light"/>
              <a:cs typeface="Helvetica Neue Light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200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Han sufrido o pueden sufrir un efecto material adverso (daño)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200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El Banco no ha cumplido con sus políticas y/o procedimientos operacionales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ES_tradnl" sz="2000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La Gerencia no ha respondido adecuadamente a sus inquietudes demostrando que ha cumplido con tales políticas y procedimientos </a:t>
            </a:r>
            <a:endParaRPr lang="es-ES_tradnl" sz="2000" dirty="0">
              <a:solidFill>
                <a:srgbClr val="244A58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28600"/>
            <a:ext cx="2958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s-ES_tradnl" sz="3200" u="sng" dirty="0">
                <a:solidFill>
                  <a:srgbClr val="244A58"/>
                </a:solidFill>
                <a:latin typeface="Helvetica Neue Light"/>
                <a:cs typeface="Helvetica Neue Light"/>
              </a:rPr>
              <a:t>Los Solicitantes </a:t>
            </a:r>
          </a:p>
        </p:txBody>
      </p:sp>
    </p:spTree>
    <p:extLst>
      <p:ext uri="{BB962C8B-B14F-4D97-AF65-F5344CB8AC3E}">
        <p14:creationId xmlns:p14="http://schemas.microsoft.com/office/powerpoint/2010/main" val="129426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485729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9" descr="pic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5151"/>
          <a:stretch>
            <a:fillRect/>
          </a:stretch>
        </p:blipFill>
        <p:spPr bwMode="auto">
          <a:xfrm>
            <a:off x="0" y="0"/>
            <a:ext cx="1844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ile:NBA protes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8351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6" descr="DRC Gecamines3.jpg"/>
          <p:cNvPicPr>
            <a:picLocks noChangeAspect="1"/>
          </p:cNvPicPr>
          <p:nvPr/>
        </p:nvPicPr>
        <p:blipFill>
          <a:blip r:embed="rId10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2649"/>
          <a:stretch>
            <a:fillRect/>
          </a:stretch>
        </p:blipFill>
        <p:spPr bwMode="auto">
          <a:xfrm>
            <a:off x="0" y="2819400"/>
            <a:ext cx="1844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3" descr="IMG_214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7971"/>
          <a:stretch>
            <a:fillRect/>
          </a:stretch>
        </p:blipFill>
        <p:spPr bwMode="auto">
          <a:xfrm>
            <a:off x="-3270" y="1371600"/>
            <a:ext cx="1844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SCN00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16" y="5638800"/>
            <a:ext cx="190417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876800" y="1143000"/>
            <a:ext cx="1371600" cy="36202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ight Arrow 9"/>
          <p:cNvSpPr/>
          <p:nvPr/>
        </p:nvSpPr>
        <p:spPr>
          <a:xfrm rot="8908100">
            <a:off x="4755938" y="2576303"/>
            <a:ext cx="1787275" cy="333793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ight Arrow 10"/>
          <p:cNvSpPr/>
          <p:nvPr/>
        </p:nvSpPr>
        <p:spPr>
          <a:xfrm>
            <a:off x="4876800" y="4800600"/>
            <a:ext cx="1371600" cy="36202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11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4711728"/>
              </p:ext>
            </p:extLst>
          </p:nvPr>
        </p:nvGraphicFramePr>
        <p:xfrm>
          <a:off x="76200" y="533400"/>
          <a:ext cx="8798511" cy="643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304800"/>
            <a:ext cx="731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u="sng" dirty="0" smtClean="0">
                <a:solidFill>
                  <a:schemeClr val="tx2"/>
                </a:solidFill>
              </a:rPr>
              <a:t>Proceso con Programa Piloto </a:t>
            </a:r>
            <a:r>
              <a:rPr lang="es-ES_tradnl" sz="3200" u="sng" dirty="0">
                <a:solidFill>
                  <a:schemeClr val="tx2"/>
                </a:solidFill>
              </a:rPr>
              <a:t>de Resolución Adelantada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7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5832476" cy="682532"/>
          </a:xfrm>
        </p:spPr>
        <p:txBody>
          <a:bodyPr>
            <a:normAutofit fontScale="90000"/>
          </a:bodyPr>
          <a:lstStyle/>
          <a:p>
            <a:r>
              <a:rPr lang="es-ES_tradnl" sz="3600" u="sng" dirty="0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El Proceso del Panel Puede Ayudar a</a:t>
            </a:r>
            <a:r>
              <a:rPr lang="es-ES_tradnl" sz="3600" dirty="0" smtClean="0">
                <a:solidFill>
                  <a:schemeClr val="accent2"/>
                </a:solidFill>
                <a:latin typeface="Helvetica Neue Light"/>
                <a:cs typeface="Helvetica Neue Light"/>
              </a:rPr>
              <a:t>:</a:t>
            </a:r>
            <a:endParaRPr lang="es-ES_tradnl" sz="3600" dirty="0">
              <a:solidFill>
                <a:schemeClr val="accent2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1600201"/>
            <a:ext cx="5848351" cy="434340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2"/>
              </a:buClr>
              <a:buFont typeface="Arial"/>
              <a:buChar char="•"/>
            </a:pPr>
            <a:r>
              <a:rPr lang="es-ES_tradnl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Asegurar el acceso a la información y participación en los proyectos y programas financiados por el Banco</a:t>
            </a:r>
          </a:p>
          <a:p>
            <a:pPr algn="just">
              <a:buClr>
                <a:schemeClr val="accent2"/>
              </a:buClr>
              <a:buFont typeface="Arial"/>
              <a:buChar char="•"/>
            </a:pPr>
            <a:r>
              <a:rPr lang="es-ES_tradnl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Se investigue posibles daños derivados de violaciones de las políticas operacionales del Banco y que tales daños sean evitados o compensados</a:t>
            </a:r>
          </a:p>
          <a:p>
            <a:pPr algn="just">
              <a:buClr>
                <a:schemeClr val="accent2"/>
              </a:buClr>
              <a:buFont typeface="Arial"/>
              <a:buChar char="•"/>
            </a:pPr>
            <a:r>
              <a:rPr lang="es-ES_tradnl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Que los problemas de los afectados sean considerados por la mas altas autoridades del Banco</a:t>
            </a:r>
          </a:p>
          <a:p>
            <a:pPr algn="just">
              <a:buClr>
                <a:schemeClr val="accent2"/>
              </a:buClr>
              <a:buFont typeface="Arial"/>
              <a:buChar char="•"/>
            </a:pPr>
            <a:r>
              <a:rPr lang="es-ES_tradnl" dirty="0" smtClean="0">
                <a:solidFill>
                  <a:srgbClr val="244A58"/>
                </a:solidFill>
                <a:latin typeface="Helvetica Neue Light"/>
                <a:cs typeface="Helvetica Neue Light"/>
              </a:rPr>
              <a:t>Que exista una verificación independientes del desempeño del Banco como agente de desarrollo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993392" cy="12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wb276688\Desktop\DRC-Forest pics\DSC09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1993392" cy="149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1993392" cy="11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0" y="-24984"/>
            <a:ext cx="1993392" cy="11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r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993392" cy="28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5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1399</TotalTime>
  <Words>715</Words>
  <Application>Microsoft Macintosh PowerPoint</Application>
  <PresentationFormat>On-screen Show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Breeze</vt:lpstr>
      <vt:lpstr>Image</vt:lpstr>
      <vt:lpstr>  El Panel de Inspección del Banco Mundial</vt:lpstr>
      <vt:lpstr>PowerPoint Presentation</vt:lpstr>
      <vt:lpstr>¿Que es el Panel de Inspección?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Proceso del Panel Puede Ayudar a:</vt:lpstr>
      <vt:lpstr>Distribución Geográfica de Solicitudes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Inspection Panel</dc:title>
  <dc:subject/>
  <dc:creator/>
  <cp:keywords/>
  <dc:description/>
  <cp:lastModifiedBy>Eduardo Abbott</cp:lastModifiedBy>
  <cp:revision>49</cp:revision>
  <cp:lastPrinted>2014-03-10T13:48:31Z</cp:lastPrinted>
  <dcterms:created xsi:type="dcterms:W3CDTF">2013-04-16T13:47:18Z</dcterms:created>
  <dcterms:modified xsi:type="dcterms:W3CDTF">2014-09-12T02:57:06Z</dcterms:modified>
  <cp:category/>
</cp:coreProperties>
</file>