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363929"/>
        </a:solidFill>
        <a:effectLst/>
        <a:uFillTx/>
        <a:latin typeface="+mn-lt"/>
        <a:ea typeface="+mn-ea"/>
        <a:cs typeface="+mn-cs"/>
        <a:sym typeface="Optima"/>
      </a:defRPr>
    </a:lvl1pPr>
    <a:lvl2pPr marL="0" marR="0" indent="22860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363929"/>
        </a:solidFill>
        <a:effectLst/>
        <a:uFillTx/>
        <a:latin typeface="+mn-lt"/>
        <a:ea typeface="+mn-ea"/>
        <a:cs typeface="+mn-cs"/>
        <a:sym typeface="Optima"/>
      </a:defRPr>
    </a:lvl2pPr>
    <a:lvl3pPr marL="0" marR="0" indent="45720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363929"/>
        </a:solidFill>
        <a:effectLst/>
        <a:uFillTx/>
        <a:latin typeface="+mn-lt"/>
        <a:ea typeface="+mn-ea"/>
        <a:cs typeface="+mn-cs"/>
        <a:sym typeface="Optima"/>
      </a:defRPr>
    </a:lvl3pPr>
    <a:lvl4pPr marL="0" marR="0" indent="68580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363929"/>
        </a:solidFill>
        <a:effectLst/>
        <a:uFillTx/>
        <a:latin typeface="+mn-lt"/>
        <a:ea typeface="+mn-ea"/>
        <a:cs typeface="+mn-cs"/>
        <a:sym typeface="Optima"/>
      </a:defRPr>
    </a:lvl4pPr>
    <a:lvl5pPr marL="0" marR="0" indent="91440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363929"/>
        </a:solidFill>
        <a:effectLst/>
        <a:uFillTx/>
        <a:latin typeface="+mn-lt"/>
        <a:ea typeface="+mn-ea"/>
        <a:cs typeface="+mn-cs"/>
        <a:sym typeface="Optima"/>
      </a:defRPr>
    </a:lvl5pPr>
    <a:lvl6pPr marL="0" marR="0" indent="114300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363929"/>
        </a:solidFill>
        <a:effectLst/>
        <a:uFillTx/>
        <a:latin typeface="+mn-lt"/>
        <a:ea typeface="+mn-ea"/>
        <a:cs typeface="+mn-cs"/>
        <a:sym typeface="Optima"/>
      </a:defRPr>
    </a:lvl6pPr>
    <a:lvl7pPr marL="0" marR="0" indent="137160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363929"/>
        </a:solidFill>
        <a:effectLst/>
        <a:uFillTx/>
        <a:latin typeface="+mn-lt"/>
        <a:ea typeface="+mn-ea"/>
        <a:cs typeface="+mn-cs"/>
        <a:sym typeface="Optima"/>
      </a:defRPr>
    </a:lvl7pPr>
    <a:lvl8pPr marL="0" marR="0" indent="160020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363929"/>
        </a:solidFill>
        <a:effectLst/>
        <a:uFillTx/>
        <a:latin typeface="+mn-lt"/>
        <a:ea typeface="+mn-ea"/>
        <a:cs typeface="+mn-cs"/>
        <a:sym typeface="Optima"/>
      </a:defRPr>
    </a:lvl8pPr>
    <a:lvl9pPr marL="0" marR="0" indent="182880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363929"/>
        </a:solidFill>
        <a:effectLst/>
        <a:uFillTx/>
        <a:latin typeface="+mn-lt"/>
        <a:ea typeface="+mn-ea"/>
        <a:cs typeface="+mn-cs"/>
        <a:sym typeface="Optima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363929"/>
        </a:fontRef>
        <a:srgbClr val="363929"/>
      </a:tcTxStyle>
      <a:tcStyle>
        <a:tcBdr>
          <a:left>
            <a:ln w="12700" cap="flat">
              <a:solidFill>
                <a:srgbClr val="252F36"/>
              </a:solidFill>
              <a:prstDash val="solid"/>
              <a:miter lim="400000"/>
            </a:ln>
          </a:left>
          <a:right>
            <a:ln w="12700" cap="flat">
              <a:solidFill>
                <a:srgbClr val="252F36"/>
              </a:solidFill>
              <a:prstDash val="solid"/>
              <a:miter lim="400000"/>
            </a:ln>
          </a:right>
          <a:top>
            <a:ln w="12700" cap="flat">
              <a:solidFill>
                <a:srgbClr val="252F36"/>
              </a:solidFill>
              <a:prstDash val="solid"/>
              <a:miter lim="400000"/>
            </a:ln>
          </a:top>
          <a:bottom>
            <a:ln w="12700" cap="flat">
              <a:solidFill>
                <a:srgbClr val="252F36"/>
              </a:solidFill>
              <a:prstDash val="solid"/>
              <a:miter lim="400000"/>
            </a:ln>
          </a:bottom>
          <a:insideH>
            <a:ln w="12700" cap="flat">
              <a:solidFill>
                <a:srgbClr val="252F36"/>
              </a:solidFill>
              <a:prstDash val="solid"/>
              <a:miter lim="400000"/>
            </a:ln>
          </a:insideH>
          <a:insideV>
            <a:ln w="12700" cap="flat">
              <a:solidFill>
                <a:srgbClr val="252F3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7D39B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252F36"/>
              </a:solidFill>
              <a:prstDash val="solid"/>
              <a:miter lim="400000"/>
            </a:ln>
          </a:left>
          <a:right>
            <a:ln w="12700" cap="flat">
              <a:solidFill>
                <a:srgbClr val="252F36"/>
              </a:solidFill>
              <a:prstDash val="solid"/>
              <a:miter lim="400000"/>
            </a:ln>
          </a:right>
          <a:top>
            <a:ln w="12700" cap="flat">
              <a:solidFill>
                <a:srgbClr val="252F36"/>
              </a:solidFill>
              <a:prstDash val="solid"/>
              <a:miter lim="400000"/>
            </a:ln>
          </a:top>
          <a:bottom>
            <a:ln w="12700" cap="flat">
              <a:solidFill>
                <a:srgbClr val="252F36"/>
              </a:solidFill>
              <a:prstDash val="solid"/>
              <a:miter lim="400000"/>
            </a:ln>
          </a:bottom>
          <a:insideH>
            <a:ln w="12700" cap="flat">
              <a:solidFill>
                <a:srgbClr val="252F36"/>
              </a:solidFill>
              <a:prstDash val="solid"/>
              <a:miter lim="400000"/>
            </a:ln>
          </a:insideH>
          <a:insideV>
            <a:ln w="12700" cap="flat">
              <a:solidFill>
                <a:srgbClr val="252F36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363929"/>
        </a:fontRef>
        <a:srgbClr val="363929"/>
      </a:tcTxStyle>
      <a:tcStyle>
        <a:tcBdr>
          <a:left>
            <a:ln w="12700" cap="flat">
              <a:solidFill>
                <a:srgbClr val="252F36"/>
              </a:solidFill>
              <a:prstDash val="solid"/>
              <a:miter lim="400000"/>
            </a:ln>
          </a:left>
          <a:right>
            <a:ln w="12700" cap="flat">
              <a:solidFill>
                <a:srgbClr val="252F36"/>
              </a:solidFill>
              <a:prstDash val="solid"/>
              <a:miter lim="400000"/>
            </a:ln>
          </a:right>
          <a:top>
            <a:ln w="25400" cap="flat">
              <a:solidFill>
                <a:srgbClr val="252F36"/>
              </a:solidFill>
              <a:prstDash val="solid"/>
              <a:miter lim="400000"/>
            </a:ln>
          </a:top>
          <a:bottom>
            <a:ln w="12700" cap="flat">
              <a:solidFill>
                <a:srgbClr val="252F36"/>
              </a:solidFill>
              <a:prstDash val="solid"/>
              <a:miter lim="400000"/>
            </a:ln>
          </a:bottom>
          <a:insideH>
            <a:ln w="12700" cap="flat">
              <a:solidFill>
                <a:srgbClr val="252F36"/>
              </a:solidFill>
              <a:prstDash val="solid"/>
              <a:miter lim="400000"/>
            </a:ln>
          </a:insideH>
          <a:insideV>
            <a:ln w="12700" cap="flat">
              <a:solidFill>
                <a:srgbClr val="252F36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252F36"/>
              </a:solidFill>
              <a:prstDash val="solid"/>
              <a:miter lim="400000"/>
            </a:ln>
          </a:left>
          <a:right>
            <a:ln w="12700" cap="flat">
              <a:solidFill>
                <a:srgbClr val="252F36"/>
              </a:solidFill>
              <a:prstDash val="solid"/>
              <a:miter lim="400000"/>
            </a:ln>
          </a:right>
          <a:top>
            <a:ln w="12700" cap="flat">
              <a:solidFill>
                <a:srgbClr val="252F36"/>
              </a:solidFill>
              <a:prstDash val="solid"/>
              <a:miter lim="400000"/>
            </a:ln>
          </a:top>
          <a:bottom>
            <a:ln w="12700" cap="flat">
              <a:solidFill>
                <a:srgbClr val="252F36"/>
              </a:solidFill>
              <a:prstDash val="solid"/>
              <a:miter lim="400000"/>
            </a:ln>
          </a:bottom>
          <a:insideH>
            <a:ln w="12700" cap="flat">
              <a:solidFill>
                <a:srgbClr val="252F36"/>
              </a:solidFill>
              <a:prstDash val="solid"/>
              <a:miter lim="400000"/>
            </a:ln>
          </a:insideH>
          <a:insideV>
            <a:ln w="12700" cap="flat">
              <a:solidFill>
                <a:srgbClr val="252F36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363929"/>
        </a:fontRef>
        <a:srgbClr val="36392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AAAAAA">
              <a:alpha val="38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0" cap="flat">
              <a:noFill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78A8F">
              <a:alpha val="75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269025"/>
              <a:satOff val="1984"/>
              <a:lumOff val="-30912"/>
              <a:alpha val="90000"/>
            </a:scheme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269025"/>
              <a:satOff val="1984"/>
              <a:lumOff val="-30912"/>
              <a:alpha val="90000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5C5C5C"/>
        </a:fontRef>
        <a:srgbClr val="5C5C5C"/>
      </a:tcTxStyle>
      <a:tcStyle>
        <a:tcBdr>
          <a:left>
            <a:ln w="12700" cap="flat">
              <a:solidFill>
                <a:srgbClr val="C4C4C4"/>
              </a:solidFill>
              <a:prstDash val="solid"/>
              <a:miter lim="400000"/>
            </a:ln>
          </a:left>
          <a:right>
            <a:ln w="12700" cap="flat">
              <a:solidFill>
                <a:srgbClr val="C4C4C4"/>
              </a:solidFill>
              <a:prstDash val="solid"/>
              <a:miter lim="400000"/>
            </a:ln>
          </a:right>
          <a:top>
            <a:ln w="12700" cap="flat">
              <a:solidFill>
                <a:srgbClr val="C4C4C4"/>
              </a:solidFill>
              <a:prstDash val="solid"/>
              <a:miter lim="400000"/>
            </a:ln>
          </a:top>
          <a:bottom>
            <a:ln w="12700" cap="flat">
              <a:solidFill>
                <a:srgbClr val="C4C4C4"/>
              </a:solidFill>
              <a:prstDash val="solid"/>
              <a:miter lim="400000"/>
            </a:ln>
          </a:bottom>
          <a:insideH>
            <a:ln w="12700" cap="flat">
              <a:solidFill>
                <a:srgbClr val="C4C4C4"/>
              </a:solidFill>
              <a:prstDash val="solid"/>
              <a:miter lim="400000"/>
            </a:ln>
          </a:insideH>
          <a:insideV>
            <a:ln w="12700" cap="flat">
              <a:solidFill>
                <a:srgbClr val="C4C4C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BBF8A">
              <a:alpha val="30000"/>
            </a:srgbClr>
          </a:solidFill>
        </a:fill>
      </a:tcStyle>
    </a:band2H>
    <a:firstCol>
      <a:tcTxStyle b="off" i="off">
        <a:fontRef idx="minor">
          <a:srgbClr val="363929"/>
        </a:fontRef>
        <a:srgbClr val="363929"/>
      </a:tcTxStyle>
      <a:tcStyle>
        <a:tcBdr>
          <a:left>
            <a:ln w="12700" cap="flat">
              <a:solidFill>
                <a:srgbClr val="C4C4C4"/>
              </a:solidFill>
              <a:prstDash val="solid"/>
              <a:miter lim="400000"/>
            </a:ln>
          </a:left>
          <a:right>
            <a:ln w="12700" cap="flat">
              <a:solidFill>
                <a:srgbClr val="C4C4C4"/>
              </a:solidFill>
              <a:prstDash val="solid"/>
              <a:miter lim="400000"/>
            </a:ln>
          </a:right>
          <a:top>
            <a:ln w="12700" cap="flat">
              <a:solidFill>
                <a:srgbClr val="C4C4C4"/>
              </a:solidFill>
              <a:prstDash val="solid"/>
              <a:miter lim="400000"/>
            </a:ln>
          </a:top>
          <a:bottom>
            <a:ln w="12700" cap="flat">
              <a:solidFill>
                <a:srgbClr val="C4C4C4"/>
              </a:solidFill>
              <a:prstDash val="solid"/>
              <a:miter lim="400000"/>
            </a:ln>
          </a:bottom>
          <a:insideH>
            <a:ln w="12700" cap="flat">
              <a:solidFill>
                <a:srgbClr val="C4C4C4"/>
              </a:solidFill>
              <a:prstDash val="solid"/>
              <a:miter lim="400000"/>
            </a:ln>
          </a:insideH>
          <a:insideV>
            <a:ln w="12700" cap="flat">
              <a:solidFill>
                <a:srgbClr val="C4C4C4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5C5C5C"/>
        </a:fontRef>
        <a:srgbClr val="5C5C5C"/>
      </a:tcTxStyle>
      <a:tcStyle>
        <a:tcBdr>
          <a:left>
            <a:ln w="12700" cap="flat">
              <a:solidFill>
                <a:srgbClr val="C4C4C4"/>
              </a:solidFill>
              <a:prstDash val="solid"/>
              <a:miter lim="400000"/>
            </a:ln>
          </a:left>
          <a:right>
            <a:ln w="12700" cap="flat">
              <a:solidFill>
                <a:srgbClr val="C4C4C4"/>
              </a:solidFill>
              <a:prstDash val="solid"/>
              <a:miter lim="400000"/>
            </a:ln>
          </a:right>
          <a:top>
            <a:ln w="25400" cap="flat">
              <a:solidFill>
                <a:srgbClr val="4B4B4B"/>
              </a:solidFill>
              <a:prstDash val="solid"/>
              <a:miter lim="400000"/>
            </a:ln>
          </a:top>
          <a:bottom>
            <a:ln w="12700" cap="flat">
              <a:solidFill>
                <a:srgbClr val="C4C4C4"/>
              </a:solidFill>
              <a:prstDash val="solid"/>
              <a:miter lim="400000"/>
            </a:ln>
          </a:bottom>
          <a:insideH>
            <a:ln w="12700" cap="flat">
              <a:solidFill>
                <a:srgbClr val="C4C4C4"/>
              </a:solidFill>
              <a:prstDash val="solid"/>
              <a:miter lim="400000"/>
            </a:ln>
          </a:insideH>
          <a:insideV>
            <a:ln w="12700" cap="flat">
              <a:solidFill>
                <a:srgbClr val="C4C4C4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4C4C4"/>
              </a:solidFill>
              <a:prstDash val="solid"/>
              <a:miter lim="400000"/>
            </a:ln>
          </a:left>
          <a:right>
            <a:ln w="12700" cap="flat">
              <a:solidFill>
                <a:srgbClr val="C4C4C4"/>
              </a:solidFill>
              <a:prstDash val="solid"/>
              <a:miter lim="400000"/>
            </a:ln>
          </a:right>
          <a:top>
            <a:ln w="12700" cap="flat">
              <a:solidFill>
                <a:srgbClr val="C4C4C4"/>
              </a:solidFill>
              <a:prstDash val="solid"/>
              <a:miter lim="400000"/>
            </a:ln>
          </a:top>
          <a:bottom>
            <a:ln w="12700" cap="flat">
              <a:solidFill>
                <a:srgbClr val="C4C4C4"/>
              </a:solidFill>
              <a:prstDash val="solid"/>
              <a:miter lim="400000"/>
            </a:ln>
          </a:bottom>
          <a:insideH>
            <a:ln w="12700" cap="flat">
              <a:solidFill>
                <a:srgbClr val="C4C4C4"/>
              </a:solidFill>
              <a:prstDash val="solid"/>
              <a:miter lim="400000"/>
            </a:ln>
          </a:insideH>
          <a:insideV>
            <a:ln w="12700" cap="flat">
              <a:solidFill>
                <a:srgbClr val="C4C4C4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 b="off" i="off">
        <a:fontRef idx="minor">
          <a:srgbClr val="363929"/>
        </a:fontRef>
        <a:srgbClr val="36392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4C4C4"/>
              </a:solidFill>
              <a:prstDash val="solid"/>
              <a:miter lim="400000"/>
            </a:ln>
          </a:top>
          <a:bottom>
            <a:ln w="12700" cap="flat">
              <a:solidFill>
                <a:srgbClr val="C4C4C4"/>
              </a:solidFill>
              <a:prstDash val="solid"/>
              <a:miter lim="400000"/>
            </a:ln>
          </a:bottom>
          <a:insideH>
            <a:ln w="12700" cap="flat">
              <a:solidFill>
                <a:srgbClr val="C4C4C4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AAAAAA">
              <a:alpha val="20000"/>
            </a:srgbClr>
          </a:solidFill>
        </a:fill>
      </a:tcStyle>
    </a:band2H>
    <a:firstCol>
      <a:tcTxStyle b="off" i="off">
        <a:fontRef idx="minor">
          <a:srgbClr val="363929"/>
        </a:fontRef>
        <a:srgbClr val="36392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CBCBCB">
                  <a:alpha val="81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BCBCB">
              <a:alpha val="81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BCBCB">
                  <a:alpha val="81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2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solidFill>
                <a:srgbClr val="CBCBCB">
                  <a:alpha val="81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363929"/>
        </a:fontRef>
        <a:srgbClr val="36392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252F36"/>
              </a:solidFill>
              <a:prstDash val="solid"/>
              <a:miter lim="400000"/>
            </a:ln>
          </a:top>
          <a:bottom>
            <a:ln w="12700" cap="flat">
              <a:solidFill>
                <a:srgbClr val="252F36"/>
              </a:solidFill>
              <a:prstDash val="solid"/>
              <a:miter lim="400000"/>
            </a:ln>
          </a:bottom>
          <a:insideH>
            <a:ln w="12700" cap="flat">
              <a:solidFill>
                <a:srgbClr val="252F3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AAAAAA">
              <a:alpha val="30000"/>
            </a:srgbClr>
          </a:solidFill>
        </a:fill>
      </a:tcStyle>
    </a:band2H>
    <a:firstCol>
      <a:tcTxStyle b="off" i="off">
        <a:fontRef idx="minor">
          <a:srgbClr val="363929"/>
        </a:fontRef>
        <a:srgbClr val="36392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252F36"/>
              </a:solidFill>
              <a:prstDash val="solid"/>
              <a:miter lim="400000"/>
            </a:ln>
          </a:right>
          <a:top>
            <a:ln w="12700" cap="flat">
              <a:solidFill>
                <a:srgbClr val="252F36"/>
              </a:solidFill>
              <a:prstDash val="solid"/>
              <a:miter lim="400000"/>
            </a:ln>
          </a:top>
          <a:bottom>
            <a:ln w="12700" cap="flat">
              <a:solidFill>
                <a:srgbClr val="252F36"/>
              </a:solidFill>
              <a:prstDash val="solid"/>
              <a:miter lim="400000"/>
            </a:ln>
          </a:bottom>
          <a:insideH>
            <a:ln w="12700" cap="flat">
              <a:solidFill>
                <a:srgbClr val="252F3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252F3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F6F6F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252F3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F6F6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363929"/>
        </a:fontRef>
        <a:srgbClr val="36392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8B8B8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B8B8B8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B8B8B8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AAAAAA">
              <a:alpha val="20000"/>
            </a:srgbClr>
          </a:solidFill>
        </a:fill>
      </a:tcStyle>
    </a:band2H>
    <a:firstCol>
      <a:tcTxStyle b="off" i="off">
        <a:fontRef idx="minor">
          <a:srgbClr val="363929"/>
        </a:fontRef>
        <a:srgbClr val="363929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254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B8B8B8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B8B8B8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363929"/>
        </a:fontRef>
        <a:srgbClr val="36392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363929"/>
        </a:fontRef>
        <a:srgbClr val="36392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254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8F44A2F1-9E1F-4B54-A3A2-5F16C0AD49E2}" styleName="">
    <a:tblBg/>
    <a:wholeTbl>
      <a:tcTxStyle b="off" i="off">
        <a:fontRef idx="minor">
          <a:srgbClr val="363929"/>
        </a:fontRef>
        <a:srgbClr val="363929"/>
      </a:tcTxStyle>
      <a:tcStyle>
        <a:tcBdr>
          <a:left>
            <a:ln w="12700" cap="flat">
              <a:solidFill>
                <a:srgbClr val="252F36"/>
              </a:solidFill>
              <a:prstDash val="solid"/>
              <a:miter lim="400000"/>
            </a:ln>
          </a:left>
          <a:right>
            <a:ln w="12700" cap="flat">
              <a:solidFill>
                <a:srgbClr val="252F36"/>
              </a:solidFill>
              <a:prstDash val="solid"/>
              <a:miter lim="400000"/>
            </a:ln>
          </a:right>
          <a:top>
            <a:ln w="12700" cap="flat">
              <a:solidFill>
                <a:srgbClr val="252F36"/>
              </a:solidFill>
              <a:prstDash val="solid"/>
              <a:miter lim="400000"/>
            </a:ln>
          </a:top>
          <a:bottom>
            <a:ln w="12700" cap="flat">
              <a:solidFill>
                <a:srgbClr val="252F36"/>
              </a:solidFill>
              <a:prstDash val="solid"/>
              <a:miter lim="400000"/>
            </a:ln>
          </a:bottom>
          <a:insideH>
            <a:ln w="12700" cap="flat">
              <a:solidFill>
                <a:srgbClr val="252F36"/>
              </a:solidFill>
              <a:prstDash val="solid"/>
              <a:miter lim="400000"/>
            </a:ln>
          </a:insideH>
          <a:insideV>
            <a:ln w="12700" cap="flat">
              <a:solidFill>
                <a:srgbClr val="252F3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7D39B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252F36"/>
              </a:solidFill>
              <a:prstDash val="solid"/>
              <a:miter lim="400000"/>
            </a:ln>
          </a:left>
          <a:right>
            <a:ln w="12700" cap="flat">
              <a:solidFill>
                <a:srgbClr val="252F36"/>
              </a:solidFill>
              <a:prstDash val="solid"/>
              <a:miter lim="400000"/>
            </a:ln>
          </a:right>
          <a:top>
            <a:ln w="12700" cap="flat">
              <a:solidFill>
                <a:srgbClr val="252F36"/>
              </a:solidFill>
              <a:prstDash val="solid"/>
              <a:miter lim="400000"/>
            </a:ln>
          </a:top>
          <a:bottom>
            <a:ln w="12700" cap="flat">
              <a:solidFill>
                <a:srgbClr val="252F36"/>
              </a:solidFill>
              <a:prstDash val="solid"/>
              <a:miter lim="400000"/>
            </a:ln>
          </a:bottom>
          <a:insideH>
            <a:ln w="12700" cap="flat">
              <a:solidFill>
                <a:srgbClr val="252F36"/>
              </a:solidFill>
              <a:prstDash val="solid"/>
              <a:miter lim="400000"/>
            </a:ln>
          </a:insideH>
          <a:insideV>
            <a:ln w="12700" cap="flat">
              <a:solidFill>
                <a:srgbClr val="252F36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363929"/>
        </a:fontRef>
        <a:srgbClr val="363929"/>
      </a:tcTxStyle>
      <a:tcStyle>
        <a:tcBdr>
          <a:left>
            <a:ln w="12700" cap="flat">
              <a:solidFill>
                <a:srgbClr val="252F36"/>
              </a:solidFill>
              <a:prstDash val="solid"/>
              <a:miter lim="400000"/>
            </a:ln>
          </a:left>
          <a:right>
            <a:ln w="12700" cap="flat">
              <a:solidFill>
                <a:srgbClr val="252F36"/>
              </a:solidFill>
              <a:prstDash val="solid"/>
              <a:miter lim="400000"/>
            </a:ln>
          </a:right>
          <a:top>
            <a:ln w="25400" cap="flat">
              <a:solidFill>
                <a:srgbClr val="252F36"/>
              </a:solidFill>
              <a:prstDash val="solid"/>
              <a:miter lim="400000"/>
            </a:ln>
          </a:top>
          <a:bottom>
            <a:ln w="12700" cap="flat">
              <a:solidFill>
                <a:srgbClr val="252F36"/>
              </a:solidFill>
              <a:prstDash val="solid"/>
              <a:miter lim="400000"/>
            </a:ln>
          </a:bottom>
          <a:insideH>
            <a:ln w="12700" cap="flat">
              <a:solidFill>
                <a:srgbClr val="252F36"/>
              </a:solidFill>
              <a:prstDash val="solid"/>
              <a:miter lim="400000"/>
            </a:ln>
          </a:insideH>
          <a:insideV>
            <a:ln w="12700" cap="flat">
              <a:solidFill>
                <a:srgbClr val="252F36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252F36"/>
              </a:solidFill>
              <a:prstDash val="solid"/>
              <a:miter lim="400000"/>
            </a:ln>
          </a:left>
          <a:right>
            <a:ln w="12700" cap="flat">
              <a:solidFill>
                <a:srgbClr val="252F36"/>
              </a:solidFill>
              <a:prstDash val="solid"/>
              <a:miter lim="400000"/>
            </a:ln>
          </a:right>
          <a:top>
            <a:ln w="12700" cap="flat">
              <a:solidFill>
                <a:srgbClr val="252F36"/>
              </a:solidFill>
              <a:prstDash val="solid"/>
              <a:miter lim="400000"/>
            </a:ln>
          </a:top>
          <a:bottom>
            <a:ln w="12700" cap="flat">
              <a:solidFill>
                <a:srgbClr val="252F36"/>
              </a:solidFill>
              <a:prstDash val="solid"/>
              <a:miter lim="400000"/>
            </a:ln>
          </a:bottom>
          <a:insideH>
            <a:ln w="12700" cap="flat">
              <a:solidFill>
                <a:srgbClr val="252F36"/>
              </a:solidFill>
              <a:prstDash val="solid"/>
              <a:miter lim="400000"/>
            </a:ln>
          </a:insideH>
          <a:insideV>
            <a:ln w="12700" cap="flat">
              <a:solidFill>
                <a:srgbClr val="252F36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-102" y="-72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5" name="Shape 13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5384218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2200">
        <a:latin typeface="Lucida Grande"/>
        <a:ea typeface="Lucida Grande"/>
        <a:cs typeface="Lucida Grande"/>
        <a:sym typeface="Lucida Grande"/>
      </a:defRPr>
    </a:lvl1pPr>
    <a:lvl2pPr indent="228600" defTabSz="457200" latinLnBrk="0">
      <a:defRPr sz="2200">
        <a:latin typeface="Lucida Grande"/>
        <a:ea typeface="Lucida Grande"/>
        <a:cs typeface="Lucida Grande"/>
        <a:sym typeface="Lucida Grande"/>
      </a:defRPr>
    </a:lvl2pPr>
    <a:lvl3pPr indent="457200" defTabSz="457200" latinLnBrk="0">
      <a:defRPr sz="2200">
        <a:latin typeface="Lucida Grande"/>
        <a:ea typeface="Lucida Grande"/>
        <a:cs typeface="Lucida Grande"/>
        <a:sym typeface="Lucida Grande"/>
      </a:defRPr>
    </a:lvl3pPr>
    <a:lvl4pPr indent="685800" defTabSz="457200" latinLnBrk="0">
      <a:defRPr sz="2200">
        <a:latin typeface="Lucida Grande"/>
        <a:ea typeface="Lucida Grande"/>
        <a:cs typeface="Lucida Grande"/>
        <a:sym typeface="Lucida Grande"/>
      </a:defRPr>
    </a:lvl4pPr>
    <a:lvl5pPr indent="914400" defTabSz="457200" latinLnBrk="0">
      <a:defRPr sz="2200">
        <a:latin typeface="Lucida Grande"/>
        <a:ea typeface="Lucida Grande"/>
        <a:cs typeface="Lucida Grande"/>
        <a:sym typeface="Lucida Grande"/>
      </a:defRPr>
    </a:lvl5pPr>
    <a:lvl6pPr indent="1143000" defTabSz="457200" latinLnBrk="0">
      <a:defRPr sz="2200">
        <a:latin typeface="Lucida Grande"/>
        <a:ea typeface="Lucida Grande"/>
        <a:cs typeface="Lucida Grande"/>
        <a:sym typeface="Lucida Grande"/>
      </a:defRPr>
    </a:lvl6pPr>
    <a:lvl7pPr indent="1371600" defTabSz="457200" latinLnBrk="0">
      <a:defRPr sz="2200">
        <a:latin typeface="Lucida Grande"/>
        <a:ea typeface="Lucida Grande"/>
        <a:cs typeface="Lucida Grande"/>
        <a:sym typeface="Lucida Grande"/>
      </a:defRPr>
    </a:lvl7pPr>
    <a:lvl8pPr indent="1600200" defTabSz="457200" latinLnBrk="0">
      <a:defRPr sz="2200">
        <a:latin typeface="Lucida Grande"/>
        <a:ea typeface="Lucida Grande"/>
        <a:cs typeface="Lucida Grande"/>
        <a:sym typeface="Lucida Grande"/>
      </a:defRPr>
    </a:lvl8pPr>
    <a:lvl9pPr indent="1828800" defTabSz="457200" latinLnBrk="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680001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1485900" algn="l"/>
              </a:tabLst>
            </a:lvl1pPr>
          </a:lstStyle>
          <a:p>
            <a: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idx="1"/>
          </p:nvPr>
        </p:nvSpPr>
        <p:spPr>
          <a:xfrm>
            <a:off x="1955800" y="1663700"/>
            <a:ext cx="9753600" cy="6413500"/>
          </a:xfrm>
          <a:prstGeom prst="rect">
            <a:avLst/>
          </a:prstGeom>
        </p:spPr>
        <p:txBody>
          <a:bodyPr anchor="ctr"/>
          <a:lstStyle>
            <a:lvl1pPr marL="546100" indent="-546100" algn="l">
              <a:spcBef>
                <a:spcPts val="5000"/>
              </a:spcBef>
              <a:buSzPct val="35000"/>
              <a:buBlip>
                <a:blip r:embed="rId3"/>
              </a:buBlip>
              <a:defRPr sz="4000"/>
            </a:lvl1pPr>
            <a:lvl2pPr marL="1092200" indent="-546100" algn="l">
              <a:spcBef>
                <a:spcPts val="5000"/>
              </a:spcBef>
              <a:buSzPct val="35000"/>
              <a:buBlip>
                <a:blip r:embed="rId3"/>
              </a:buBlip>
              <a:defRPr sz="4000"/>
            </a:lvl2pPr>
            <a:lvl3pPr marL="1638300" indent="-546100" algn="l">
              <a:spcBef>
                <a:spcPts val="5000"/>
              </a:spcBef>
              <a:buSzPct val="35000"/>
              <a:buBlip>
                <a:blip r:embed="rId3"/>
              </a:buBlip>
              <a:defRPr sz="4000"/>
            </a:lvl3pPr>
            <a:lvl4pPr marL="2184400" indent="-546100" algn="l">
              <a:spcBef>
                <a:spcPts val="5000"/>
              </a:spcBef>
              <a:buSzPct val="35000"/>
              <a:buBlip>
                <a:blip r:embed="rId3"/>
              </a:buBlip>
              <a:defRPr sz="4000"/>
            </a:lvl4pPr>
            <a:lvl5pPr marL="2730500" indent="-546100" algn="l">
              <a:spcBef>
                <a:spcPts val="5000"/>
              </a:spcBef>
              <a:buSzPct val="35000"/>
              <a:buBlip>
                <a:blip r:embed="rId3"/>
              </a:buBlip>
              <a:defRPr sz="4000"/>
            </a:lvl5pPr>
          </a:lstStyle>
          <a:p>
            <a:pPr>
              <a:defRPr>
                <a:effectLst/>
              </a:defRPr>
            </a:pPr>
            <a:r>
              <a:t>Body Level One</a:t>
            </a:r>
          </a:p>
          <a:p>
            <a:pPr lvl="1">
              <a:defRPr>
                <a:effectLst/>
              </a:defRPr>
            </a:pPr>
            <a:r>
              <a:t>Body Level Two</a:t>
            </a:r>
          </a:p>
          <a:p>
            <a:pPr lvl="2">
              <a:defRPr>
                <a:effectLst/>
              </a:defRPr>
            </a:pPr>
            <a:r>
              <a:t>Body Level Three</a:t>
            </a:r>
          </a:p>
          <a:p>
            <a:pPr lvl="3">
              <a:defRPr>
                <a:effectLst/>
              </a:defRPr>
            </a:pPr>
            <a:r>
              <a:t>Body Level Four</a:t>
            </a:r>
          </a:p>
          <a:p>
            <a:pPr lvl="4">
              <a:defRPr>
                <a:effectLst/>
              </a:defRPr>
            </a:pPr>
            <a:r>
              <a:t>Body Level Five</a:t>
            </a:r>
          </a:p>
        </p:txBody>
      </p:sp>
      <p:sp>
        <p:nvSpPr>
          <p:cNvPr id="94" name="Shape 9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/>
          </p:cNvSpPr>
          <p:nvPr>
            <p:ph type="pic" sz="half" idx="13"/>
          </p:nvPr>
        </p:nvSpPr>
        <p:spPr>
          <a:xfrm>
            <a:off x="1414840" y="762000"/>
            <a:ext cx="5448301" cy="82296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02" name="Shape 102"/>
          <p:cNvSpPr>
            <a:spLocks noGrp="1"/>
          </p:cNvSpPr>
          <p:nvPr>
            <p:ph type="pic" sz="quarter" idx="14"/>
          </p:nvPr>
        </p:nvSpPr>
        <p:spPr>
          <a:xfrm>
            <a:off x="7510840" y="762118"/>
            <a:ext cx="4762501" cy="31496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pic" sz="quarter" idx="15"/>
          </p:nvPr>
        </p:nvSpPr>
        <p:spPr>
          <a:xfrm>
            <a:off x="7510840" y="4597518"/>
            <a:ext cx="4762501" cy="43942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04" name="Shape 10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/>
          </p:cNvSpPr>
          <p:nvPr>
            <p:ph type="body" sz="quarter" idx="13"/>
          </p:nvPr>
        </p:nvSpPr>
        <p:spPr>
          <a:xfrm>
            <a:off x="1625600" y="6362700"/>
            <a:ext cx="10464800" cy="537213"/>
          </a:xfrm>
          <a:prstGeom prst="rect">
            <a:avLst/>
          </a:prstGeom>
        </p:spPr>
        <p:txBody>
          <a:bodyPr>
            <a:spAutoFit/>
          </a:bodyPr>
          <a:lstStyle>
            <a:lvl1pPr defTabSz="584200">
              <a:defRPr sz="2800"/>
            </a:lvl1pPr>
          </a:lstStyle>
          <a:p>
            <a:pPr>
              <a:defRPr>
                <a:effectLst/>
              </a:defRPr>
            </a:pPr>
            <a:r>
              <a:t>–Johnny Appleseed</a:t>
            </a:r>
          </a:p>
        </p:txBody>
      </p:sp>
      <p:sp>
        <p:nvSpPr>
          <p:cNvPr id="112" name="Shape 112"/>
          <p:cNvSpPr>
            <a:spLocks noGrp="1"/>
          </p:cNvSpPr>
          <p:nvPr>
            <p:ph type="body" sz="quarter" idx="14"/>
          </p:nvPr>
        </p:nvSpPr>
        <p:spPr>
          <a:xfrm>
            <a:off x="1625600" y="4254501"/>
            <a:ext cx="10464800" cy="711204"/>
          </a:xfrm>
          <a:prstGeom prst="rect">
            <a:avLst/>
          </a:prstGeom>
        </p:spPr>
        <p:txBody>
          <a:bodyPr anchor="ctr">
            <a:spAutoFit/>
          </a:bodyPr>
          <a:lstStyle>
            <a:lvl1pPr defTabSz="584200">
              <a:spcBef>
                <a:spcPts val="2400"/>
              </a:spcBef>
              <a:defRPr sz="4000"/>
            </a:lvl1pPr>
          </a:lstStyle>
          <a:p>
            <a:pPr>
              <a:defRPr>
                <a:effectLst/>
              </a:defRPr>
            </a:pPr>
            <a:r>
              <a:t>“Type a quote here.”</a:t>
            </a:r>
          </a:p>
        </p:txBody>
      </p:sp>
      <p:sp>
        <p:nvSpPr>
          <p:cNvPr id="113" name="Shape 1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1" name="Shape 12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sz="quarter" idx="13"/>
          </p:nvPr>
        </p:nvSpPr>
        <p:spPr>
          <a:xfrm>
            <a:off x="4286250" y="1724010"/>
            <a:ext cx="5422900" cy="407354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1778000" y="6019800"/>
            <a:ext cx="10464800" cy="2019300"/>
          </a:xfrm>
          <a:prstGeom prst="rect">
            <a:avLst/>
          </a:prstGeom>
        </p:spPr>
        <p:txBody>
          <a:bodyPr anchor="ctr"/>
          <a:lstStyle>
            <a:lvl1pPr>
              <a:tabLst>
                <a:tab pos="1485900" algn="l"/>
              </a:tabLst>
            </a:lvl1pPr>
          </a:lstStyle>
          <a:p>
            <a: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1778000" y="7861300"/>
            <a:ext cx="10464800" cy="14732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2222500" y="3581400"/>
            <a:ext cx="9575800" cy="2590800"/>
          </a:xfrm>
          <a:prstGeom prst="rect">
            <a:avLst/>
          </a:prstGeom>
        </p:spPr>
        <p:txBody>
          <a:bodyPr anchor="ctr"/>
          <a:lstStyle>
            <a:lvl1pPr>
              <a:tabLst>
                <a:tab pos="1485900" algn="l"/>
              </a:tabLst>
              <a:defRPr sz="6800"/>
            </a:lvl1pPr>
          </a:lstStyle>
          <a:p>
            <a:r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quarter" idx="13"/>
          </p:nvPr>
        </p:nvSpPr>
        <p:spPr>
          <a:xfrm>
            <a:off x="7658100" y="2184400"/>
            <a:ext cx="4038600" cy="54102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1104900" y="1993900"/>
            <a:ext cx="6299200" cy="3124200"/>
          </a:xfrm>
          <a:prstGeom prst="rect">
            <a:avLst/>
          </a:prstGeom>
        </p:spPr>
        <p:txBody>
          <a:bodyPr/>
          <a:lstStyle>
            <a:lvl1pPr>
              <a:tabLst>
                <a:tab pos="1485900" algn="l"/>
              </a:tabLst>
              <a:defRPr sz="6800"/>
            </a:lvl1pPr>
          </a:lstStyle>
          <a:p>
            <a:r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1104900" y="5257800"/>
            <a:ext cx="6299200" cy="2844800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xfrm>
            <a:off x="2044700" y="152400"/>
            <a:ext cx="9575800" cy="2590800"/>
          </a:xfrm>
          <a:prstGeom prst="rect">
            <a:avLst/>
          </a:prstGeom>
        </p:spPr>
        <p:txBody>
          <a:bodyPr anchor="ctr"/>
          <a:lstStyle>
            <a:lvl1pPr>
              <a:tabLst>
                <a:tab pos="1485900" algn="l"/>
              </a:tabLst>
              <a:defRPr sz="6800"/>
            </a:lvl1pPr>
          </a:lstStyle>
          <a:p>
            <a:r>
              <a:t>Title Text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Ins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xfrm>
            <a:off x="2044700" y="3581400"/>
            <a:ext cx="9575800" cy="2590800"/>
          </a:xfrm>
          <a:prstGeom prst="rect">
            <a:avLst/>
          </a:prstGeom>
        </p:spPr>
        <p:txBody>
          <a:bodyPr anchor="ctr"/>
          <a:lstStyle>
            <a:lvl1pPr>
              <a:tabLst>
                <a:tab pos="1485900" algn="l"/>
              </a:tabLst>
              <a:defRPr sz="6800"/>
            </a:lvl1pPr>
          </a:lstStyle>
          <a:p>
            <a:r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/>
          </p:cNvSpPr>
          <p:nvPr>
            <p:ph type="title"/>
          </p:nvPr>
        </p:nvSpPr>
        <p:spPr>
          <a:xfrm>
            <a:off x="1968500" y="152400"/>
            <a:ext cx="9753600" cy="2590800"/>
          </a:xfrm>
          <a:prstGeom prst="rect">
            <a:avLst/>
          </a:prstGeom>
        </p:spPr>
        <p:txBody>
          <a:bodyPr anchor="ctr"/>
          <a:lstStyle>
            <a:lvl1pPr>
              <a:tabLst>
                <a:tab pos="1485900" algn="l"/>
              </a:tabLst>
              <a:defRPr sz="6800"/>
            </a:lvl1pPr>
          </a:lstStyle>
          <a:p>
            <a:r>
              <a:t>Title Text</a:t>
            </a:r>
          </a:p>
        </p:txBody>
      </p:sp>
      <p:sp>
        <p:nvSpPr>
          <p:cNvPr id="65" name="Shape 65"/>
          <p:cNvSpPr>
            <a:spLocks noGrp="1"/>
          </p:cNvSpPr>
          <p:nvPr>
            <p:ph type="body" idx="1"/>
          </p:nvPr>
        </p:nvSpPr>
        <p:spPr>
          <a:xfrm>
            <a:off x="1968500" y="2743200"/>
            <a:ext cx="9753600" cy="5842000"/>
          </a:xfrm>
          <a:prstGeom prst="rect">
            <a:avLst/>
          </a:prstGeom>
        </p:spPr>
        <p:txBody>
          <a:bodyPr anchor="ctr"/>
          <a:lstStyle>
            <a:lvl1pPr marL="546100" indent="-546100" algn="l">
              <a:spcBef>
                <a:spcPts val="5000"/>
              </a:spcBef>
              <a:buSzPct val="35000"/>
              <a:buBlip>
                <a:blip r:embed="rId3"/>
              </a:buBlip>
              <a:defRPr sz="4000"/>
            </a:lvl1pPr>
            <a:lvl2pPr marL="1092200" indent="-546100" algn="l">
              <a:spcBef>
                <a:spcPts val="5000"/>
              </a:spcBef>
              <a:buSzPct val="35000"/>
              <a:buBlip>
                <a:blip r:embed="rId3"/>
              </a:buBlip>
              <a:defRPr sz="4000"/>
            </a:lvl2pPr>
            <a:lvl3pPr marL="1638300" indent="-546100" algn="l">
              <a:spcBef>
                <a:spcPts val="5000"/>
              </a:spcBef>
              <a:buSzPct val="35000"/>
              <a:buBlip>
                <a:blip r:embed="rId3"/>
              </a:buBlip>
              <a:defRPr sz="4000"/>
            </a:lvl3pPr>
            <a:lvl4pPr marL="2184400" indent="-546100" algn="l">
              <a:spcBef>
                <a:spcPts val="5000"/>
              </a:spcBef>
              <a:buSzPct val="35000"/>
              <a:buBlip>
                <a:blip r:embed="rId3"/>
              </a:buBlip>
              <a:defRPr sz="4000"/>
            </a:lvl4pPr>
            <a:lvl5pPr marL="2730500" indent="-546100" algn="l">
              <a:spcBef>
                <a:spcPts val="5000"/>
              </a:spcBef>
              <a:buSzPct val="35000"/>
              <a:buBlip>
                <a:blip r:embed="rId3"/>
              </a:buBlip>
              <a:defRPr sz="4000"/>
            </a:lvl5pPr>
          </a:lstStyle>
          <a:p>
            <a:pPr>
              <a:defRPr>
                <a:effectLst/>
              </a:defRPr>
            </a:pPr>
            <a:r>
              <a:t>Body Level One</a:t>
            </a:r>
          </a:p>
          <a:p>
            <a:pPr lvl="1">
              <a:defRPr>
                <a:effectLst/>
              </a:defRPr>
            </a:pPr>
            <a:r>
              <a:t>Body Level Two</a:t>
            </a:r>
          </a:p>
          <a:p>
            <a:pPr lvl="2">
              <a:defRPr>
                <a:effectLst/>
              </a:defRPr>
            </a:pPr>
            <a:r>
              <a:t>Body Level Three</a:t>
            </a:r>
          </a:p>
          <a:p>
            <a:pPr lvl="3">
              <a:defRPr>
                <a:effectLst/>
              </a:defRPr>
            </a:pPr>
            <a:r>
              <a:t>Body Level Four</a:t>
            </a:r>
          </a:p>
          <a:p>
            <a:pPr lvl="4">
              <a:defRPr>
                <a:effectLst/>
              </a:defRPr>
            </a:pPr>
            <a:r>
              <a:t>Body Level Five</a:t>
            </a:r>
          </a:p>
        </p:txBody>
      </p:sp>
      <p:sp>
        <p:nvSpPr>
          <p:cNvPr id="66" name="Shape 6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/>
          </p:cNvSpPr>
          <p:nvPr>
            <p:ph type="pic" sz="quarter" idx="13"/>
          </p:nvPr>
        </p:nvSpPr>
        <p:spPr>
          <a:xfrm>
            <a:off x="7440167" y="2857500"/>
            <a:ext cx="4015233" cy="56134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74" name="Shape 74"/>
          <p:cNvSpPr>
            <a:spLocks noGrp="1"/>
          </p:cNvSpPr>
          <p:nvPr>
            <p:ph type="title"/>
          </p:nvPr>
        </p:nvSpPr>
        <p:spPr>
          <a:xfrm>
            <a:off x="1968500" y="152400"/>
            <a:ext cx="9753600" cy="2590800"/>
          </a:xfrm>
          <a:prstGeom prst="rect">
            <a:avLst/>
          </a:prstGeom>
        </p:spPr>
        <p:txBody>
          <a:bodyPr anchor="ctr"/>
          <a:lstStyle>
            <a:lvl1pPr>
              <a:tabLst>
                <a:tab pos="1485900" algn="l"/>
              </a:tabLst>
              <a:defRPr sz="6800"/>
            </a:lvl1pPr>
          </a:lstStyle>
          <a:p>
            <a:r>
              <a:t>Title Text</a:t>
            </a:r>
          </a:p>
        </p:txBody>
      </p:sp>
      <p:sp>
        <p:nvSpPr>
          <p:cNvPr id="75" name="Shape 75"/>
          <p:cNvSpPr>
            <a:spLocks noGrp="1"/>
          </p:cNvSpPr>
          <p:nvPr>
            <p:ph type="body" sz="half" idx="1"/>
          </p:nvPr>
        </p:nvSpPr>
        <p:spPr>
          <a:xfrm>
            <a:off x="1968500" y="2743200"/>
            <a:ext cx="4876800" cy="5842000"/>
          </a:xfrm>
          <a:prstGeom prst="rect">
            <a:avLst/>
          </a:prstGeom>
        </p:spPr>
        <p:txBody>
          <a:bodyPr anchor="ctr"/>
          <a:lstStyle>
            <a:lvl1pPr marL="406400" indent="-406400" algn="l">
              <a:spcBef>
                <a:spcPts val="4000"/>
              </a:spcBef>
              <a:buSzPct val="35000"/>
              <a:buBlip>
                <a:blip r:embed="rId3"/>
              </a:buBlip>
              <a:defRPr sz="3000"/>
            </a:lvl1pPr>
            <a:lvl2pPr marL="812800" indent="-406400" algn="l">
              <a:spcBef>
                <a:spcPts val="4000"/>
              </a:spcBef>
              <a:buSzPct val="35000"/>
              <a:buBlip>
                <a:blip r:embed="rId3"/>
              </a:buBlip>
              <a:defRPr sz="3000"/>
            </a:lvl2pPr>
            <a:lvl3pPr marL="1219200" indent="-406400" algn="l">
              <a:spcBef>
                <a:spcPts val="4000"/>
              </a:spcBef>
              <a:buSzPct val="35000"/>
              <a:buBlip>
                <a:blip r:embed="rId3"/>
              </a:buBlip>
              <a:defRPr sz="3000"/>
            </a:lvl3pPr>
            <a:lvl4pPr marL="1625600" indent="-406400" algn="l">
              <a:spcBef>
                <a:spcPts val="4000"/>
              </a:spcBef>
              <a:buSzPct val="35000"/>
              <a:buBlip>
                <a:blip r:embed="rId3"/>
              </a:buBlip>
              <a:defRPr sz="3000"/>
            </a:lvl4pPr>
            <a:lvl5pPr marL="2032000" indent="-406400" algn="l">
              <a:spcBef>
                <a:spcPts val="4000"/>
              </a:spcBef>
              <a:buSzPct val="35000"/>
              <a:buBlip>
                <a:blip r:embed="rId3"/>
              </a:buBlip>
              <a:defRPr sz="3000"/>
            </a:lvl5pPr>
          </a:lstStyle>
          <a:p>
            <a:pPr>
              <a:defRPr>
                <a:effectLst/>
              </a:defRPr>
            </a:pPr>
            <a:r>
              <a:t>Body Level One</a:t>
            </a:r>
          </a:p>
          <a:p>
            <a:pPr lvl="1">
              <a:defRPr>
                <a:effectLst/>
              </a:defRPr>
            </a:pPr>
            <a:r>
              <a:t>Body Level Two</a:t>
            </a:r>
          </a:p>
          <a:p>
            <a:pPr lvl="2">
              <a:defRPr>
                <a:effectLst/>
              </a:defRPr>
            </a:pPr>
            <a:r>
              <a:t>Body Level Three</a:t>
            </a:r>
          </a:p>
          <a:p>
            <a:pPr lvl="3">
              <a:defRPr>
                <a:effectLst/>
              </a:defRPr>
            </a:pPr>
            <a:r>
              <a:t>Body Level Four</a:t>
            </a:r>
          </a:p>
          <a:p>
            <a:pPr lvl="4">
              <a:defRPr>
                <a:effectLst/>
              </a:defRPr>
            </a:pPr>
            <a:r>
              <a:t>Body Level Five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Photo Vertical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7850632" y="2194509"/>
            <a:ext cx="3835401" cy="536199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title"/>
          </p:nvPr>
        </p:nvSpPr>
        <p:spPr>
          <a:xfrm>
            <a:off x="1104900" y="1993900"/>
            <a:ext cx="6299200" cy="3124200"/>
          </a:xfrm>
          <a:prstGeom prst="rect">
            <a:avLst/>
          </a:prstGeom>
        </p:spPr>
        <p:txBody>
          <a:bodyPr/>
          <a:lstStyle>
            <a:lvl1pPr>
              <a:tabLst>
                <a:tab pos="1485900" algn="l"/>
              </a:tabLst>
              <a:defRPr sz="6800"/>
            </a:lvl1pPr>
          </a:lstStyle>
          <a:p>
            <a:r>
              <a:t>Title Text</a:t>
            </a:r>
          </a:p>
        </p:txBody>
      </p:sp>
      <p:sp>
        <p:nvSpPr>
          <p:cNvPr id="85" name="Shape 85"/>
          <p:cNvSpPr>
            <a:spLocks noGrp="1"/>
          </p:cNvSpPr>
          <p:nvPr>
            <p:ph type="body" sz="quarter" idx="1"/>
          </p:nvPr>
        </p:nvSpPr>
        <p:spPr>
          <a:xfrm>
            <a:off x="1104900" y="5257800"/>
            <a:ext cx="6299200" cy="2857500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1778000" y="1765300"/>
            <a:ext cx="10464800" cy="3124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b">
            <a:normAutofit/>
          </a:bodyPr>
          <a:lstStyle>
            <a:lvl1pPr>
              <a:tabLst>
                <a:tab pos="1485900" algn="l"/>
              </a:tabLst>
            </a:lvl1pPr>
          </a:lstStyle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1778000" y="5029200"/>
            <a:ext cx="10464800" cy="1549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12153899" y="9169400"/>
            <a:ext cx="453239" cy="46228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r">
              <a:defRPr sz="24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spd="med"/>
  <p:txStyles>
    <p:title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485900" algn="l"/>
        </a:tabLst>
        <a:defRPr sz="9400" b="0" i="0" u="none" strike="noStrike" cap="none" spc="0" baseline="0">
          <a:ln>
            <a:noFill/>
          </a:ln>
          <a:solidFill>
            <a:srgbClr val="363929"/>
          </a:solidFill>
          <a:effectLst>
            <a:outerShdw blurRad="25400" dist="25400" dir="2700000" rotWithShape="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Optima"/>
        </a:defRPr>
      </a:lvl1pPr>
      <a:lvl2pPr marL="0" marR="0" indent="2286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485900" algn="l"/>
        </a:tabLst>
        <a:defRPr sz="9400" b="0" i="0" u="none" strike="noStrike" cap="none" spc="0" baseline="0">
          <a:ln>
            <a:noFill/>
          </a:ln>
          <a:solidFill>
            <a:srgbClr val="363929"/>
          </a:solidFill>
          <a:effectLst>
            <a:outerShdw blurRad="25400" dist="25400" dir="2700000" rotWithShape="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Optima"/>
        </a:defRPr>
      </a:lvl2pPr>
      <a:lvl3pPr marL="0" marR="0" indent="4572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485900" algn="l"/>
        </a:tabLst>
        <a:defRPr sz="9400" b="0" i="0" u="none" strike="noStrike" cap="none" spc="0" baseline="0">
          <a:ln>
            <a:noFill/>
          </a:ln>
          <a:solidFill>
            <a:srgbClr val="363929"/>
          </a:solidFill>
          <a:effectLst>
            <a:outerShdw blurRad="25400" dist="25400" dir="2700000" rotWithShape="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Optima"/>
        </a:defRPr>
      </a:lvl3pPr>
      <a:lvl4pPr marL="0" marR="0" indent="6858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485900" algn="l"/>
        </a:tabLst>
        <a:defRPr sz="9400" b="0" i="0" u="none" strike="noStrike" cap="none" spc="0" baseline="0">
          <a:ln>
            <a:noFill/>
          </a:ln>
          <a:solidFill>
            <a:srgbClr val="363929"/>
          </a:solidFill>
          <a:effectLst>
            <a:outerShdw blurRad="25400" dist="25400" dir="2700000" rotWithShape="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Optima"/>
        </a:defRPr>
      </a:lvl4pPr>
      <a:lvl5pPr marL="0" marR="0" indent="9144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485900" algn="l"/>
        </a:tabLst>
        <a:defRPr sz="9400" b="0" i="0" u="none" strike="noStrike" cap="none" spc="0" baseline="0">
          <a:ln>
            <a:noFill/>
          </a:ln>
          <a:solidFill>
            <a:srgbClr val="363929"/>
          </a:solidFill>
          <a:effectLst>
            <a:outerShdw blurRad="25400" dist="25400" dir="2700000" rotWithShape="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Optima"/>
        </a:defRPr>
      </a:lvl5pPr>
      <a:lvl6pPr marL="0" marR="0" indent="11430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485900" algn="l"/>
        </a:tabLst>
        <a:defRPr sz="9400" b="0" i="0" u="none" strike="noStrike" cap="none" spc="0" baseline="0">
          <a:ln>
            <a:noFill/>
          </a:ln>
          <a:solidFill>
            <a:srgbClr val="363929"/>
          </a:solidFill>
          <a:effectLst>
            <a:outerShdw blurRad="25400" dist="25400" dir="2700000" rotWithShape="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Optima"/>
        </a:defRPr>
      </a:lvl6pPr>
      <a:lvl7pPr marL="0" marR="0" indent="13716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485900" algn="l"/>
        </a:tabLst>
        <a:defRPr sz="9400" b="0" i="0" u="none" strike="noStrike" cap="none" spc="0" baseline="0">
          <a:ln>
            <a:noFill/>
          </a:ln>
          <a:solidFill>
            <a:srgbClr val="363929"/>
          </a:solidFill>
          <a:effectLst>
            <a:outerShdw blurRad="25400" dist="25400" dir="2700000" rotWithShape="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Optima"/>
        </a:defRPr>
      </a:lvl7pPr>
      <a:lvl8pPr marL="0" marR="0" indent="16002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485900" algn="l"/>
        </a:tabLst>
        <a:defRPr sz="9400" b="0" i="0" u="none" strike="noStrike" cap="none" spc="0" baseline="0">
          <a:ln>
            <a:noFill/>
          </a:ln>
          <a:solidFill>
            <a:srgbClr val="363929"/>
          </a:solidFill>
          <a:effectLst>
            <a:outerShdw blurRad="25400" dist="25400" dir="2700000" rotWithShape="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Optima"/>
        </a:defRPr>
      </a:lvl8pPr>
      <a:lvl9pPr marL="0" marR="0" indent="18288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485900" algn="l"/>
        </a:tabLst>
        <a:defRPr sz="9400" b="0" i="0" u="none" strike="noStrike" cap="none" spc="0" baseline="0">
          <a:ln>
            <a:noFill/>
          </a:ln>
          <a:solidFill>
            <a:srgbClr val="363929"/>
          </a:solidFill>
          <a:effectLst>
            <a:outerShdw blurRad="25400" dist="25400" dir="2700000" rotWithShape="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Optima"/>
        </a:defRPr>
      </a:lvl9pPr>
    </p:titleStyle>
    <p:body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363929"/>
          </a:solidFill>
          <a:effectLst>
            <a:outerShdw blurRad="25400" dist="25400" dir="2700000" rotWithShape="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Optima"/>
        </a:defRPr>
      </a:lvl1pPr>
      <a:lvl2pPr marL="0" marR="0" indent="2286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363929"/>
          </a:solidFill>
          <a:effectLst>
            <a:outerShdw blurRad="25400" dist="25400" dir="2700000" rotWithShape="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Optima"/>
        </a:defRPr>
      </a:lvl2pPr>
      <a:lvl3pPr marL="0" marR="0" indent="4572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363929"/>
          </a:solidFill>
          <a:effectLst>
            <a:outerShdw blurRad="25400" dist="25400" dir="2700000" rotWithShape="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Optima"/>
        </a:defRPr>
      </a:lvl3pPr>
      <a:lvl4pPr marL="0" marR="0" indent="6858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363929"/>
          </a:solidFill>
          <a:effectLst>
            <a:outerShdw blurRad="25400" dist="25400" dir="2700000" rotWithShape="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Optima"/>
        </a:defRPr>
      </a:lvl4pPr>
      <a:lvl5pPr marL="0" marR="0" indent="9144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363929"/>
          </a:solidFill>
          <a:effectLst>
            <a:outerShdw blurRad="25400" dist="25400" dir="2700000" rotWithShape="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Optima"/>
        </a:defRPr>
      </a:lvl5pPr>
      <a:lvl6pPr marL="0" marR="0" indent="11430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363929"/>
          </a:solidFill>
          <a:effectLst>
            <a:outerShdw blurRad="25400" dist="25400" dir="2700000" rotWithShape="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Optima"/>
        </a:defRPr>
      </a:lvl6pPr>
      <a:lvl7pPr marL="0" marR="0" indent="13716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363929"/>
          </a:solidFill>
          <a:effectLst>
            <a:outerShdw blurRad="25400" dist="25400" dir="2700000" rotWithShape="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Optima"/>
        </a:defRPr>
      </a:lvl7pPr>
      <a:lvl8pPr marL="0" marR="0" indent="16002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363929"/>
          </a:solidFill>
          <a:effectLst>
            <a:outerShdw blurRad="25400" dist="25400" dir="2700000" rotWithShape="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Optima"/>
        </a:defRPr>
      </a:lvl8pPr>
      <a:lvl9pPr marL="0" marR="0" indent="18288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363929"/>
          </a:solidFill>
          <a:effectLst>
            <a:outerShdw blurRad="25400" dist="25400" dir="2700000" rotWithShape="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Optima"/>
        </a:defRPr>
      </a:lvl9pPr>
    </p:bodyStyle>
    <p:otherStyle>
      <a:lvl1pPr marL="0" marR="0" indent="0" algn="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tima"/>
        </a:defRPr>
      </a:lvl1pPr>
      <a:lvl2pPr marL="0" marR="0" indent="228600" algn="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tima"/>
        </a:defRPr>
      </a:lvl2pPr>
      <a:lvl3pPr marL="0" marR="0" indent="457200" algn="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tima"/>
        </a:defRPr>
      </a:lvl3pPr>
      <a:lvl4pPr marL="0" marR="0" indent="685800" algn="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tima"/>
        </a:defRPr>
      </a:lvl4pPr>
      <a:lvl5pPr marL="0" marR="0" indent="914400" algn="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tima"/>
        </a:defRPr>
      </a:lvl5pPr>
      <a:lvl6pPr marL="0" marR="0" indent="1143000" algn="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tima"/>
        </a:defRPr>
      </a:lvl6pPr>
      <a:lvl7pPr marL="0" marR="0" indent="1371600" algn="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tima"/>
        </a:defRPr>
      </a:lvl7pPr>
      <a:lvl8pPr marL="0" marR="0" indent="1600200" algn="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tima"/>
        </a:defRPr>
      </a:lvl8pPr>
      <a:lvl9pPr marL="0" marR="0" indent="1828800" algn="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tima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6.png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6" Type="http://schemas.openxmlformats.org/officeDocument/2006/relationships/image" Target="../media/image7.jpe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DD2C16CF-D79E-4C01-8C67-17DA0E1EA7DC-L0-001.jpeg"/>
          <p:cNvPicPr>
            <a:picLocks noGrp="1" noChangeAspect="1"/>
          </p:cNvPicPr>
          <p:nvPr>
            <p:ph type="pic" idx="13"/>
          </p:nvPr>
        </p:nvPicPr>
        <p:blipFill>
          <a:blip r:embed="rId4">
            <a:extLst/>
          </a:blip>
          <a:srcRect l="9146" r="7554"/>
          <a:stretch>
            <a:fillRect/>
          </a:stretch>
        </p:blipFill>
        <p:spPr>
          <a:xfrm>
            <a:off x="4147834" y="633323"/>
            <a:ext cx="4719093" cy="4372154"/>
          </a:xfrm>
          <a:prstGeom prst="rect">
            <a:avLst/>
          </a:prstGeom>
          <a:ln w="12700">
            <a:miter lim="400000"/>
          </a:ln>
        </p:spPr>
      </p:pic>
      <p:sp>
        <p:nvSpPr>
          <p:cNvPr id="138" name="Shape 138"/>
          <p:cNvSpPr>
            <a:spLocks noGrp="1"/>
          </p:cNvSpPr>
          <p:nvPr>
            <p:ph type="title"/>
          </p:nvPr>
        </p:nvSpPr>
        <p:spPr>
          <a:xfrm>
            <a:off x="0" y="5003800"/>
            <a:ext cx="13004800" cy="1955800"/>
          </a:xfrm>
          <a:prstGeom prst="rect">
            <a:avLst/>
          </a:prstGeom>
          <a:solidFill>
            <a:schemeClr val="accent5">
              <a:satOff val="3041"/>
              <a:lumOff val="6293"/>
            </a:schemeClr>
          </a:solidFill>
        </p:spPr>
        <p:txBody>
          <a:bodyPr anchor="ctr"/>
          <a:lstStyle/>
          <a:p>
            <a:pPr>
              <a:spcBef>
                <a:spcPts val="5000"/>
              </a:spcBef>
              <a:tabLst/>
              <a:defRPr sz="4000">
                <a:solidFill>
                  <a:srgbClr val="FFFFFF"/>
                </a:solidFill>
                <a:effectLst/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dirty="0" err="1"/>
              <a:t>Estándar</a:t>
            </a:r>
            <a:r>
              <a:rPr dirty="0"/>
              <a:t> de </a:t>
            </a:r>
            <a:r>
              <a:rPr dirty="0" err="1"/>
              <a:t>datos</a:t>
            </a:r>
            <a:r>
              <a:rPr dirty="0"/>
              <a:t> </a:t>
            </a:r>
            <a:r>
              <a:rPr dirty="0" err="1"/>
              <a:t>abiertos</a:t>
            </a:r>
            <a:r>
              <a:rPr dirty="0"/>
              <a:t> para </a:t>
            </a:r>
            <a:br>
              <a:rPr dirty="0"/>
            </a:br>
            <a:r>
              <a:rPr dirty="0" err="1"/>
              <a:t>Poderes</a:t>
            </a:r>
            <a:r>
              <a:rPr dirty="0"/>
              <a:t> </a:t>
            </a:r>
            <a:r>
              <a:rPr dirty="0" err="1"/>
              <a:t>Judiciales</a:t>
            </a:r>
            <a:r>
              <a:rPr dirty="0"/>
              <a:t> </a:t>
            </a:r>
          </a:p>
        </p:txBody>
      </p:sp>
      <p:sp>
        <p:nvSpPr>
          <p:cNvPr id="139" name="Shape 139"/>
          <p:cNvSpPr>
            <a:spLocks noGrp="1"/>
          </p:cNvSpPr>
          <p:nvPr>
            <p:ph type="body" sz="quarter" idx="1"/>
          </p:nvPr>
        </p:nvSpPr>
        <p:spPr>
          <a:xfrm>
            <a:off x="2257765" y="6960833"/>
            <a:ext cx="8311470" cy="2054934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defTabSz="356615">
              <a:defRPr sz="3120">
                <a:solidFill>
                  <a:schemeClr val="accent5">
                    <a:hueOff val="-173683"/>
                    <a:satOff val="-4316"/>
                    <a:lumOff val="-15784"/>
                  </a:schemeClr>
                </a:solidFill>
                <a:effectLst>
                  <a:outerShdw blurRad="19812" dist="19812" dir="2700000" rotWithShape="0">
                    <a:srgbClr val="FFFFFF">
                      <a:alpha val="50000"/>
                    </a:srgbClr>
                  </a:outerShdw>
                </a:effectLst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dirty="0"/>
          </a:p>
          <a:p>
            <a:pPr defTabSz="356615">
              <a:defRPr sz="3120">
                <a:solidFill>
                  <a:schemeClr val="accent5">
                    <a:hueOff val="-173683"/>
                    <a:satOff val="-4316"/>
                    <a:lumOff val="-15784"/>
                  </a:schemeClr>
                </a:solidFill>
                <a:effectLst>
                  <a:outerShdw blurRad="19812" dist="19812" dir="2700000" rotWithShape="0">
                    <a:srgbClr val="FFFFFF">
                      <a:alpha val="50000"/>
                    </a:srgbClr>
                  </a:outerShdw>
                </a:effectLst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dirty="0"/>
              <a:t>#</a:t>
            </a:r>
            <a:r>
              <a:rPr dirty="0" err="1" smtClean="0"/>
              <a:t>FellowshipOEA</a:t>
            </a:r>
            <a:endParaRPr lang="es-CR" dirty="0" smtClean="0"/>
          </a:p>
          <a:p>
            <a:pPr defTabSz="356615">
              <a:defRPr sz="3120">
                <a:solidFill>
                  <a:schemeClr val="accent5">
                    <a:hueOff val="-173683"/>
                    <a:satOff val="-4316"/>
                    <a:lumOff val="-15784"/>
                  </a:schemeClr>
                </a:solidFill>
                <a:effectLst>
                  <a:outerShdw blurRad="19812" dist="19812" dir="2700000" rotWithShape="0">
                    <a:srgbClr val="FFFFFF">
                      <a:alpha val="50000"/>
                    </a:srgbClr>
                  </a:outerShdw>
                </a:effectLst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lang="es-CR" dirty="0" smtClean="0"/>
              <a:t>2015</a:t>
            </a:r>
            <a:endParaRPr dirty="0"/>
          </a:p>
          <a:p>
            <a:pPr defTabSz="356615">
              <a:defRPr sz="3120">
                <a:solidFill>
                  <a:schemeClr val="accent5">
                    <a:hueOff val="-173683"/>
                    <a:satOff val="-4316"/>
                    <a:lumOff val="-15784"/>
                  </a:schemeClr>
                </a:solidFill>
                <a:effectLst>
                  <a:outerShdw blurRad="19812" dist="19812" dir="2700000" rotWithShape="0">
                    <a:srgbClr val="FFFFFF">
                      <a:alpha val="50000"/>
                    </a:srgbClr>
                  </a:outerShdw>
                </a:effectLst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dirty="0"/>
              <a:t>Mariana </a:t>
            </a:r>
            <a:r>
              <a:rPr dirty="0" err="1"/>
              <a:t>Gatti</a:t>
            </a:r>
            <a:endParaRPr dirty="0"/>
          </a:p>
          <a:p>
            <a:pPr defTabSz="356615">
              <a:defRPr sz="3120">
                <a:solidFill>
                  <a:schemeClr val="accent5">
                    <a:hueOff val="-173683"/>
                    <a:satOff val="-4316"/>
                    <a:lumOff val="-15784"/>
                  </a:schemeClr>
                </a:solidFill>
                <a:effectLst>
                  <a:outerShdw blurRad="19812" dist="19812" dir="2700000" rotWithShape="0">
                    <a:srgbClr val="FFFFFF">
                      <a:alpha val="50000"/>
                    </a:srgbClr>
                  </a:outerShdw>
                </a:effectLst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dirty="0"/>
              <a:t>Maikol Porras</a:t>
            </a:r>
          </a:p>
        </p:txBody>
      </p:sp>
      <p:pic>
        <p:nvPicPr>
          <p:cNvPr id="4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197600" y="45720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med" advTm="22212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50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268" objId="4"/>
        <p14:stopEvt time="20978" objId="4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/>
          </p:cNvSpPr>
          <p:nvPr>
            <p:ph type="body" idx="1"/>
          </p:nvPr>
        </p:nvSpPr>
        <p:spPr>
          <a:xfrm>
            <a:off x="558800" y="4699000"/>
            <a:ext cx="11874500" cy="4940300"/>
          </a:xfrm>
          <a:prstGeom prst="rect">
            <a:avLst/>
          </a:prstGeom>
        </p:spPr>
        <p:txBody>
          <a:bodyPr/>
          <a:lstStyle>
            <a:lvl1pPr algn="just">
              <a:buBlip>
                <a:blip r:embed="rId5"/>
              </a:buBlip>
              <a:defRPr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>
              <a:defRPr>
                <a:effectLst/>
              </a:defRPr>
            </a:pPr>
            <a:r>
              <a:t>“…en OGP la mayoría de reformas y los compromisos que se asumen son por parte de las administraciones centrales, poderes ejecutivos y legislativos (aunque estos en menor medida), con lo cual existe un enorme reto: hacer que las políticas de gobierno abierto sean políticas de Estado...”</a:t>
            </a:r>
          </a:p>
        </p:txBody>
      </p:sp>
      <p:sp>
        <p:nvSpPr>
          <p:cNvPr id="142" name="Shape 142"/>
          <p:cNvSpPr>
            <a:spLocks noGrp="1"/>
          </p:cNvSpPr>
          <p:nvPr>
            <p:ph type="title"/>
          </p:nvPr>
        </p:nvSpPr>
        <p:spPr>
          <a:xfrm>
            <a:off x="0" y="0"/>
            <a:ext cx="13004800" cy="1968500"/>
          </a:xfrm>
          <a:prstGeom prst="rect">
            <a:avLst/>
          </a:prstGeom>
          <a:solidFill>
            <a:schemeClr val="accent5">
              <a:satOff val="3041"/>
              <a:lumOff val="6293"/>
            </a:schemeClr>
          </a:solidFill>
        </p:spPr>
        <p:txBody>
          <a:bodyPr/>
          <a:lstStyle>
            <a:lvl1pPr algn="l">
              <a:spcBef>
                <a:spcPts val="5000"/>
              </a:spcBef>
              <a:tabLst/>
              <a:defRPr sz="40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>
              <a:defRPr>
                <a:effectLst/>
              </a:defRPr>
            </a:pPr>
            <a:r>
              <a:t>       Contexto</a:t>
            </a:r>
          </a:p>
        </p:txBody>
      </p:sp>
      <p:pic>
        <p:nvPicPr>
          <p:cNvPr id="143" name="slide.jp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438400" y="2641600"/>
            <a:ext cx="7620000" cy="3022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197600" y="45720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med" advTm="60742">
    <p:pu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01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539" objId="2"/>
        <p14:stopEvt time="57749" objId="2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/>
          </p:cNvSpPr>
          <p:nvPr>
            <p:ph type="body" idx="1"/>
          </p:nvPr>
        </p:nvSpPr>
        <p:spPr>
          <a:xfrm>
            <a:off x="1752600" y="1968500"/>
            <a:ext cx="10185400" cy="6515100"/>
          </a:xfrm>
          <a:prstGeom prst="rect">
            <a:avLst/>
          </a:prstGeom>
        </p:spPr>
        <p:txBody>
          <a:bodyPr/>
          <a:lstStyle/>
          <a:p>
            <a:pPr marL="0" indent="0" algn="ctr">
              <a:buSzTx/>
              <a:buNone/>
              <a:defRPr>
                <a:effectLst/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Los Poderes Judiciales no incorporan en la mayoría de los casos los principios de Gobierno Abierto</a:t>
            </a:r>
          </a:p>
          <a:p>
            <a:pPr marL="0" indent="0" algn="ctr">
              <a:buSzTx/>
              <a:buNone/>
              <a:defRPr>
                <a:effectLst/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/>
          </a:p>
          <a:p>
            <a:pPr marL="0" indent="0" algn="ctr">
              <a:buSzTx/>
              <a:buNone/>
              <a:defRPr>
                <a:effectLst/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Limitada apertura de datos en el ámbito Judicial</a:t>
            </a:r>
          </a:p>
        </p:txBody>
      </p:sp>
      <p:sp>
        <p:nvSpPr>
          <p:cNvPr id="146" name="Shape 146"/>
          <p:cNvSpPr/>
          <p:nvPr/>
        </p:nvSpPr>
        <p:spPr>
          <a:xfrm flipH="1">
            <a:off x="6831421" y="5016499"/>
            <a:ext cx="14718" cy="1028596"/>
          </a:xfrm>
          <a:prstGeom prst="line">
            <a:avLst/>
          </a:prstGeom>
          <a:ln w="38100">
            <a:solidFill>
              <a:schemeClr val="accent6">
                <a:hueOff val="18575284"/>
                <a:lumOff val="11884"/>
              </a:schemeClr>
            </a:solidFill>
            <a:miter lim="400000"/>
            <a:tailEnd type="stealth"/>
          </a:ln>
        </p:spPr>
        <p:txBody>
          <a:bodyPr lIns="50800" tIns="50800" rIns="50800" bIns="50800" anchor="ctr"/>
          <a:lstStyle/>
          <a:p>
            <a:pPr algn="l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47" name="Shape 147"/>
          <p:cNvSpPr>
            <a:spLocks noGrp="1"/>
          </p:cNvSpPr>
          <p:nvPr>
            <p:ph type="title"/>
          </p:nvPr>
        </p:nvSpPr>
        <p:spPr>
          <a:xfrm>
            <a:off x="0" y="0"/>
            <a:ext cx="13004800" cy="1968500"/>
          </a:xfrm>
          <a:prstGeom prst="rect">
            <a:avLst/>
          </a:prstGeom>
          <a:solidFill>
            <a:schemeClr val="accent5">
              <a:satOff val="3041"/>
              <a:lumOff val="6293"/>
            </a:schemeClr>
          </a:solidFill>
        </p:spPr>
        <p:txBody>
          <a:bodyPr/>
          <a:lstStyle>
            <a:lvl1pPr>
              <a:tabLst>
                <a:tab pos="1485900" algn="l"/>
              </a:tabLst>
              <a:defRPr b="1">
                <a:solidFill>
                  <a:srgbClr val="FFFFFF"/>
                </a:solidFill>
              </a:defRPr>
            </a:lvl1pPr>
          </a:lstStyle>
          <a:p>
            <a:r>
              <a:t>       Contexto</a:t>
            </a:r>
          </a:p>
        </p:txBody>
      </p:sp>
      <p:sp>
        <p:nvSpPr>
          <p:cNvPr id="148" name="Shape 148"/>
          <p:cNvSpPr/>
          <p:nvPr/>
        </p:nvSpPr>
        <p:spPr>
          <a:xfrm>
            <a:off x="0" y="0"/>
            <a:ext cx="13004800" cy="1968500"/>
          </a:xfrm>
          <a:prstGeom prst="rect">
            <a:avLst/>
          </a:prstGeom>
          <a:solidFill>
            <a:schemeClr val="accent5">
              <a:satOff val="3041"/>
              <a:lumOff val="6293"/>
            </a:scheme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l">
              <a:spcBef>
                <a:spcPts val="5000"/>
              </a:spcBef>
              <a:defRPr sz="40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t>       Problema</a:t>
            </a:r>
          </a:p>
        </p:txBody>
      </p:sp>
      <p:pic>
        <p:nvPicPr>
          <p:cNvPr id="2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197600" y="45720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med" advTm="28441">
    <p:pu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0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3312" objId="2"/>
        <p14:stopEvt time="25493" objId="2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/>
          </p:cNvSpPr>
          <p:nvPr>
            <p:ph type="body" idx="4294967295"/>
          </p:nvPr>
        </p:nvSpPr>
        <p:spPr>
          <a:xfrm>
            <a:off x="-8022" y="0"/>
            <a:ext cx="13017501" cy="9753600"/>
          </a:xfrm>
          <a:prstGeom prst="rect">
            <a:avLst/>
          </a:prstGeom>
          <a:solidFill>
            <a:schemeClr val="accent5">
              <a:satOff val="3041"/>
              <a:lumOff val="6293"/>
            </a:schemeClr>
          </a:solidFill>
        </p:spPr>
        <p:txBody>
          <a:bodyPr anchor="ctr"/>
          <a:lstStyle/>
          <a:p>
            <a:pPr>
              <a:spcBef>
                <a:spcPts val="5000"/>
              </a:spcBef>
              <a:defRPr sz="5000">
                <a:solidFill>
                  <a:srgbClr val="FFFFFF"/>
                </a:solidFill>
                <a:effectLst/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Propuesta</a:t>
            </a:r>
          </a:p>
          <a:p>
            <a:pPr>
              <a:spcBef>
                <a:spcPts val="5000"/>
              </a:spcBef>
              <a:defRPr sz="5500">
                <a:solidFill>
                  <a:srgbClr val="FFFFFF"/>
                </a:solidFill>
                <a:effectLst/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Estándar de datos abiertos para </a:t>
            </a:r>
            <a:br/>
            <a:r>
              <a:t>Poderes Judiciales</a:t>
            </a:r>
          </a:p>
        </p:txBody>
      </p:sp>
      <p:pic>
        <p:nvPicPr>
          <p:cNvPr id="2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197600" y="45720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med" advTm="41883">
    <p:pu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5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997" objId="2"/>
        <p14:stopEvt time="40718" objId="2"/>
      </p14:showEvt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>
            <a:spLocks noGrp="1"/>
          </p:cNvSpPr>
          <p:nvPr>
            <p:ph type="title"/>
          </p:nvPr>
        </p:nvSpPr>
        <p:spPr>
          <a:xfrm>
            <a:off x="0" y="0"/>
            <a:ext cx="13004800" cy="2844800"/>
          </a:xfrm>
          <a:prstGeom prst="rect">
            <a:avLst/>
          </a:prstGeom>
          <a:solidFill>
            <a:schemeClr val="accent5">
              <a:satOff val="3041"/>
              <a:lumOff val="6293"/>
            </a:schemeClr>
          </a:solidFill>
        </p:spPr>
        <p:txBody>
          <a:bodyPr/>
          <a:lstStyle/>
          <a:p>
            <a:pPr>
              <a:spcBef>
                <a:spcPts val="5000"/>
              </a:spcBef>
              <a:tabLst/>
              <a:defRPr sz="4600">
                <a:solidFill>
                  <a:srgbClr val="FFFFFF"/>
                </a:solidFill>
                <a:effectLst/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Estándar de datos abiertos para </a:t>
            </a:r>
            <a:br/>
            <a:r>
              <a:t>Poderes Judiciales*</a:t>
            </a:r>
          </a:p>
        </p:txBody>
      </p:sp>
      <p:sp>
        <p:nvSpPr>
          <p:cNvPr id="153" name="Shape 153"/>
          <p:cNvSpPr>
            <a:spLocks noGrp="1"/>
          </p:cNvSpPr>
          <p:nvPr>
            <p:ph type="body" idx="1"/>
          </p:nvPr>
        </p:nvSpPr>
        <p:spPr>
          <a:xfrm>
            <a:off x="0" y="2247900"/>
            <a:ext cx="13004800" cy="6565900"/>
          </a:xfrm>
          <a:prstGeom prst="rect">
            <a:avLst/>
          </a:prstGeom>
          <a:solidFill>
            <a:schemeClr val="accent5">
              <a:satOff val="3041"/>
              <a:lumOff val="6293"/>
            </a:schemeClr>
          </a:solidFill>
        </p:spPr>
        <p:txBody>
          <a:bodyPr/>
          <a:lstStyle/>
          <a:p>
            <a:pPr marL="0" indent="0" algn="ctr">
              <a:lnSpc>
                <a:spcPct val="125000"/>
              </a:lnSpc>
              <a:buSzTx/>
              <a:buNone/>
              <a:defRPr sz="3700">
                <a:solidFill>
                  <a:srgbClr val="FFFFFF"/>
                </a:solidFill>
                <a:effectLst/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· Abiertos por Defecto</a:t>
            </a:r>
            <a:br/>
            <a:r>
              <a:t>· Oportunos y Completos</a:t>
            </a:r>
            <a:br/>
            <a:r>
              <a:t>· Accesibles y Utilizables</a:t>
            </a:r>
            <a:br/>
            <a:r>
              <a:t>· Comparables e Interoperables</a:t>
            </a:r>
            <a:br/>
            <a:r>
              <a:t>· Para mejorar la Gobernanza y la </a:t>
            </a:r>
            <a:br/>
            <a:r>
              <a:t>Participación Ciudadana</a:t>
            </a:r>
            <a:br/>
            <a:r>
              <a:t>· Para el Desarrollo y la Innovación Incluyente</a:t>
            </a:r>
          </a:p>
        </p:txBody>
      </p:sp>
      <p:sp>
        <p:nvSpPr>
          <p:cNvPr id="154" name="Shape 154"/>
          <p:cNvSpPr/>
          <p:nvPr/>
        </p:nvSpPr>
        <p:spPr>
          <a:xfrm>
            <a:off x="1079" y="8901111"/>
            <a:ext cx="13004801" cy="56197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spcBef>
                <a:spcPts val="5000"/>
              </a:spcBef>
              <a:defRPr sz="2000"/>
            </a:lvl1pPr>
          </a:lstStyle>
          <a:p>
            <a:r>
              <a:t>*con base en la Carta Internacional de Datos Abiertos </a:t>
            </a:r>
          </a:p>
        </p:txBody>
      </p:sp>
      <p:pic>
        <p:nvPicPr>
          <p:cNvPr id="2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197600" y="45720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med" advTm="61230">
    <p:pu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0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854" objId="2"/>
        <p14:stopEvt time="60083" objId="2"/>
      </p14:showEvt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/>
          </p:cNvSpPr>
          <p:nvPr>
            <p:ph type="body" idx="14"/>
          </p:nvPr>
        </p:nvSpPr>
        <p:spPr>
          <a:xfrm>
            <a:off x="1625600" y="3403598"/>
            <a:ext cx="10464800" cy="3200404"/>
          </a:xfrm>
          <a:prstGeom prst="rect">
            <a:avLst/>
          </a:prstGeom>
        </p:spPr>
        <p:txBody>
          <a:bodyPr/>
          <a:lstStyle/>
          <a:p>
            <a:pPr defTabSz="457200">
              <a:spcBef>
                <a:spcPts val="0"/>
              </a:spcBef>
              <a:defRPr>
                <a:solidFill>
                  <a:schemeClr val="accent5">
                    <a:hueOff val="-173683"/>
                    <a:satOff val="-4316"/>
                    <a:lumOff val="-15784"/>
                  </a:schemeClr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#FellowshipOEA</a:t>
            </a:r>
          </a:p>
          <a:p>
            <a:pPr defTabSz="457200">
              <a:spcBef>
                <a:spcPts val="0"/>
              </a:spcBef>
              <a:defRPr>
                <a:solidFill>
                  <a:schemeClr val="accent5">
                    <a:hueOff val="-173683"/>
                    <a:satOff val="-4316"/>
                    <a:lumOff val="-15784"/>
                  </a:schemeClr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#JusticiaAbierta</a:t>
            </a:r>
          </a:p>
          <a:p>
            <a:pPr defTabSz="457200">
              <a:spcBef>
                <a:spcPts val="0"/>
              </a:spcBef>
              <a:defRPr>
                <a:solidFill>
                  <a:schemeClr val="accent5">
                    <a:hueOff val="-173683"/>
                    <a:satOff val="-4316"/>
                    <a:lumOff val="-15784"/>
                  </a:schemeClr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/>
          </a:p>
          <a:p>
            <a:pPr defTabSz="457200">
              <a:spcBef>
                <a:spcPts val="0"/>
              </a:spcBef>
              <a:defRPr>
                <a:solidFill>
                  <a:schemeClr val="accent5">
                    <a:hueOff val="-173683"/>
                    <a:satOff val="-4316"/>
                    <a:lumOff val="-15784"/>
                  </a:schemeClr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Mariana Gatti</a:t>
            </a:r>
          </a:p>
          <a:p>
            <a:pPr defTabSz="457200">
              <a:spcBef>
                <a:spcPts val="0"/>
              </a:spcBef>
              <a:defRPr>
                <a:solidFill>
                  <a:schemeClr val="accent5">
                    <a:hueOff val="-173683"/>
                    <a:satOff val="-4316"/>
                    <a:lumOff val="-15784"/>
                  </a:schemeClr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Maikol Porras</a:t>
            </a:r>
          </a:p>
        </p:txBody>
      </p:sp>
      <p:pic>
        <p:nvPicPr>
          <p:cNvPr id="2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197600" y="45720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med" advTm="39591">
    <p:pu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50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840" objId="2"/>
        <p14:stopEvt time="37520" objId="2"/>
      </p14:showEvtLst>
    </p:ext>
  </p:extLs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LinenBook">
  <a:themeElements>
    <a:clrScheme name="LinenBook">
      <a:dk1>
        <a:srgbClr val="363929"/>
      </a:dk1>
      <a:lt1>
        <a:srgbClr val="181039"/>
      </a:lt1>
      <a:dk2>
        <a:srgbClr val="5C5C5C"/>
      </a:dk2>
      <a:lt2>
        <a:srgbClr val="E0E0E0"/>
      </a:lt2>
      <a:accent1>
        <a:srgbClr val="768893"/>
      </a:accent1>
      <a:accent2>
        <a:srgbClr val="81914E"/>
      </a:accent2>
      <a:accent3>
        <a:srgbClr val="CCA156"/>
      </a:accent3>
      <a:accent4>
        <a:srgbClr val="AD6D3D"/>
      </a:accent4>
      <a:accent5>
        <a:srgbClr val="A5322E"/>
      </a:accent5>
      <a:accent6>
        <a:srgbClr val="705A64"/>
      </a:accent6>
      <a:hlink>
        <a:srgbClr val="0000FF"/>
      </a:hlink>
      <a:folHlink>
        <a:srgbClr val="FF00FF"/>
      </a:folHlink>
    </a:clrScheme>
    <a:fontScheme name="LinenBook">
      <a:majorFont>
        <a:latin typeface="Optima"/>
        <a:ea typeface="Optima"/>
        <a:cs typeface="Optima"/>
      </a:majorFont>
      <a:minorFont>
        <a:latin typeface="Optima"/>
        <a:ea typeface="Optima"/>
        <a:cs typeface="Optima"/>
      </a:minorFont>
    </a:fontScheme>
    <a:fmtScheme name="LinenBoo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Optim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363929"/>
            </a:solidFill>
            <a:effectLst/>
            <a:uFillTx/>
            <a:latin typeface="+mn-lt"/>
            <a:ea typeface="+mn-ea"/>
            <a:cs typeface="+mn-cs"/>
            <a:sym typeface="Optim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LinenBook">
  <a:themeElements>
    <a:clrScheme name="LinenBook">
      <a:dk1>
        <a:srgbClr val="000000"/>
      </a:dk1>
      <a:lt1>
        <a:srgbClr val="FFFFFF"/>
      </a:lt1>
      <a:dk2>
        <a:srgbClr val="5C5C5C"/>
      </a:dk2>
      <a:lt2>
        <a:srgbClr val="E0E0E0"/>
      </a:lt2>
      <a:accent1>
        <a:srgbClr val="768893"/>
      </a:accent1>
      <a:accent2>
        <a:srgbClr val="81914E"/>
      </a:accent2>
      <a:accent3>
        <a:srgbClr val="CCA156"/>
      </a:accent3>
      <a:accent4>
        <a:srgbClr val="AD6D3D"/>
      </a:accent4>
      <a:accent5>
        <a:srgbClr val="A5322E"/>
      </a:accent5>
      <a:accent6>
        <a:srgbClr val="705A64"/>
      </a:accent6>
      <a:hlink>
        <a:srgbClr val="0000FF"/>
      </a:hlink>
      <a:folHlink>
        <a:srgbClr val="FF00FF"/>
      </a:folHlink>
    </a:clrScheme>
    <a:fontScheme name="LinenBook">
      <a:majorFont>
        <a:latin typeface="Optima"/>
        <a:ea typeface="Optima"/>
        <a:cs typeface="Optima"/>
      </a:majorFont>
      <a:minorFont>
        <a:latin typeface="Optima"/>
        <a:ea typeface="Optima"/>
        <a:cs typeface="Optima"/>
      </a:minorFont>
    </a:fontScheme>
    <a:fmtScheme name="LinenBoo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Optim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363929"/>
            </a:solidFill>
            <a:effectLst/>
            <a:uFillTx/>
            <a:latin typeface="+mn-lt"/>
            <a:ea typeface="+mn-ea"/>
            <a:cs typeface="+mn-cs"/>
            <a:sym typeface="Optim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127</Words>
  <Application>Microsoft Office PowerPoint</Application>
  <PresentationFormat>Custom</PresentationFormat>
  <Paragraphs>23</Paragraphs>
  <Slides>6</Slides>
  <Notes>1</Notes>
  <HiddenSlides>0</HiddenSlides>
  <MMClips>6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LinenBook</vt:lpstr>
      <vt:lpstr>Estándar de datos abiertos para  Poderes Judiciales </vt:lpstr>
      <vt:lpstr>       Contexto</vt:lpstr>
      <vt:lpstr>       Contexto</vt:lpstr>
      <vt:lpstr>PowerPoint Presentation</vt:lpstr>
      <vt:lpstr>Estándar de datos abiertos para  Poderes Judiciales*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Estándar de datos abiertos para  Poderes Judiciales</dc:title>
  <dc:creator>Alvarez, Veronica</dc:creator>
  <cp:lastModifiedBy>Alvarez, Veronica</cp:lastModifiedBy>
  <cp:revision>7</cp:revision>
  <dcterms:modified xsi:type="dcterms:W3CDTF">2016-03-14T14:47:56Z</dcterms:modified>
</cp:coreProperties>
</file>