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slideLayouts/slideLayout5.xml" ContentType="application/vnd.openxmlformats-officedocument.presentationml.slideLayout+xml"/>
  <Override PartName="/ppt/theme/theme3.xml" ContentType="application/vnd.openxmlformats-officedocument.theme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4.xml" ContentType="application/vnd.openxmlformats-officedocument.theme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5.xml" ContentType="application/vnd.openxmlformats-officedocument.theme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6.xml" ContentType="application/vnd.openxmlformats-officedocument.theme+xml"/>
  <Override PartName="/ppt/theme/theme7.xml" ContentType="application/vnd.openxmlformats-officedocument.theme+xml"/>
  <Override PartName="/ppt/theme/theme8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rts/chart1.xml" ContentType="application/vnd.openxmlformats-officedocument.drawingml.char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charts/chart2.xml" ContentType="application/vnd.openxmlformats-officedocument.drawingml.chart+xml"/>
  <Override PartName="/ppt/drawings/drawing1.xml" ContentType="application/vnd.openxmlformats-officedocument.drawingml.chartshapes+xml"/>
  <Override PartName="/ppt/notesSlides/notesSlide7.xml" ContentType="application/vnd.openxmlformats-officedocument.presentationml.notesSlide+xml"/>
  <Override PartName="/ppt/charts/chart3.xml" ContentType="application/vnd.openxmlformats-officedocument.drawingml.chart+xml"/>
  <Override PartName="/ppt/notesSlides/notesSlide8.xml" ContentType="application/vnd.openxmlformats-officedocument.presentationml.notesSlide+xml"/>
  <Override PartName="/ppt/charts/chart4.xml" ContentType="application/vnd.openxmlformats-officedocument.drawingml.chart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>
  <p:sldMasterIdLst>
    <p:sldMasterId id="2147487745" r:id="rId5"/>
    <p:sldMasterId id="2147487749" r:id="rId6"/>
    <p:sldMasterId id="2147487856" r:id="rId7"/>
    <p:sldMasterId id="2147487858" r:id="rId8"/>
    <p:sldMasterId id="2147487863" r:id="rId9"/>
    <p:sldMasterId id="2147487867" r:id="rId10"/>
  </p:sldMasterIdLst>
  <p:notesMasterIdLst>
    <p:notesMasterId r:id="rId28"/>
  </p:notesMasterIdLst>
  <p:handoutMasterIdLst>
    <p:handoutMasterId r:id="rId29"/>
  </p:handoutMasterIdLst>
  <p:sldIdLst>
    <p:sldId id="1247" r:id="rId11"/>
    <p:sldId id="1248" r:id="rId12"/>
    <p:sldId id="1259" r:id="rId13"/>
    <p:sldId id="1260" r:id="rId14"/>
    <p:sldId id="1258" r:id="rId15"/>
    <p:sldId id="1249" r:id="rId16"/>
    <p:sldId id="1250" r:id="rId17"/>
    <p:sldId id="1257" r:id="rId18"/>
    <p:sldId id="1251" r:id="rId19"/>
    <p:sldId id="1252" r:id="rId20"/>
    <p:sldId id="1253" r:id="rId21"/>
    <p:sldId id="1254" r:id="rId22"/>
    <p:sldId id="1245" r:id="rId23"/>
    <p:sldId id="1255" r:id="rId24"/>
    <p:sldId id="1262" r:id="rId25"/>
    <p:sldId id="1263" r:id="rId26"/>
    <p:sldId id="1261" r:id="rId27"/>
  </p:sldIdLst>
  <p:sldSz cx="9906000" cy="6858000" type="A4"/>
  <p:notesSz cx="9944100" cy="6805613"/>
  <p:defaultTextStyle>
    <a:defPPr>
      <a:defRPr lang="fr-FR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pitchFamily="18" charset="0"/>
        <a:ea typeface="MS PGothic" pitchFamily="34" charset="-128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pitchFamily="18" charset="0"/>
        <a:ea typeface="MS PGothic" pitchFamily="34" charset="-128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pitchFamily="18" charset="0"/>
        <a:ea typeface="MS PGothic" pitchFamily="34" charset="-128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pitchFamily="18" charset="0"/>
        <a:ea typeface="MS PGothic" pitchFamily="34" charset="-128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pitchFamily="18" charset="0"/>
        <a:ea typeface="MS PGothic" pitchFamily="34" charset="-128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" pitchFamily="18" charset="0"/>
        <a:ea typeface="MS PGothic" pitchFamily="34" charset="-128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" pitchFamily="18" charset="0"/>
        <a:ea typeface="MS PGothic" pitchFamily="34" charset="-128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" pitchFamily="18" charset="0"/>
        <a:ea typeface="MS PGothic" pitchFamily="34" charset="-128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" pitchFamily="18" charset="0"/>
        <a:ea typeface="MS PGothic" pitchFamily="34" charset="-128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OROZCO Jose Rene" initials="OJR" lastIdx="1" clrIdx="0"/>
  <p:cmAuthor id="1" name="QUINONES Rosaura" initials="QR" lastIdx="9" clrIdx="1"/>
  <p:cmAuthor id="2" name="MELGUIZO Angel" initials="MA" lastIdx="0" clrIdx="2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8EE00"/>
    <a:srgbClr val="8AC6CD"/>
    <a:srgbClr val="336699"/>
    <a:srgbClr val="0079BC"/>
    <a:srgbClr val="FFFFFF"/>
    <a:srgbClr val="D41A1A"/>
    <a:srgbClr val="FF4F4F"/>
    <a:srgbClr val="EAF5F6"/>
    <a:srgbClr val="3C214B"/>
    <a:srgbClr val="11607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5FD0F851-EC5A-4D38-B0AD-8093EC10F338}" styleName="Light Style 1 - Accent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775DCB02-9BB8-47FD-8907-85C794F793BA}" styleName="Themed Style 1 - Accent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898" autoAdjust="0"/>
    <p:restoredTop sz="75311" autoAdjust="0"/>
  </p:normalViewPr>
  <p:slideViewPr>
    <p:cSldViewPr>
      <p:cViewPr varScale="1">
        <p:scale>
          <a:sx n="83" d="100"/>
          <a:sy n="83" d="100"/>
        </p:scale>
        <p:origin x="-2214" y="-90"/>
      </p:cViewPr>
      <p:guideLst>
        <p:guide orient="horz" pos="2160"/>
        <p:guide pos="3120"/>
      </p:guideLst>
    </p:cSldViewPr>
  </p:slideViewPr>
  <p:outlineViewPr>
    <p:cViewPr>
      <p:scale>
        <a:sx n="33" d="100"/>
        <a:sy n="33" d="100"/>
      </p:scale>
      <p:origin x="0" y="324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200" d="100"/>
        <a:sy n="200" d="100"/>
      </p:scale>
      <p:origin x="0" y="0"/>
    </p:cViewPr>
  </p:sorterViewPr>
  <p:notesViewPr>
    <p:cSldViewPr>
      <p:cViewPr varScale="1">
        <p:scale>
          <a:sx n="82" d="100"/>
          <a:sy n="82" d="100"/>
        </p:scale>
        <p:origin x="-3954" y="-72"/>
      </p:cViewPr>
      <p:guideLst>
        <p:guide orient="horz" pos="2144"/>
        <p:guide pos="3134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4.xml"/><Relationship Id="rId13" Type="http://schemas.openxmlformats.org/officeDocument/2006/relationships/slide" Target="slides/slide3.xml"/><Relationship Id="rId18" Type="http://schemas.openxmlformats.org/officeDocument/2006/relationships/slide" Target="slides/slide8.xml"/><Relationship Id="rId26" Type="http://schemas.openxmlformats.org/officeDocument/2006/relationships/slide" Target="slides/slide16.xml"/><Relationship Id="rId3" Type="http://schemas.openxmlformats.org/officeDocument/2006/relationships/customXml" Target="../customXml/item3.xml"/><Relationship Id="rId21" Type="http://schemas.openxmlformats.org/officeDocument/2006/relationships/slide" Target="slides/slide11.xml"/><Relationship Id="rId34" Type="http://schemas.openxmlformats.org/officeDocument/2006/relationships/tableStyles" Target="tableStyles.xml"/><Relationship Id="rId7" Type="http://schemas.openxmlformats.org/officeDocument/2006/relationships/slideMaster" Target="slideMasters/slideMaster3.xml"/><Relationship Id="rId12" Type="http://schemas.openxmlformats.org/officeDocument/2006/relationships/slide" Target="slides/slide2.xml"/><Relationship Id="rId17" Type="http://schemas.openxmlformats.org/officeDocument/2006/relationships/slide" Target="slides/slide7.xml"/><Relationship Id="rId25" Type="http://schemas.openxmlformats.org/officeDocument/2006/relationships/slide" Target="slides/slide15.xml"/><Relationship Id="rId33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6.xml"/><Relationship Id="rId20" Type="http://schemas.openxmlformats.org/officeDocument/2006/relationships/slide" Target="slides/slide10.xml"/><Relationship Id="rId29" Type="http://schemas.openxmlformats.org/officeDocument/2006/relationships/handoutMaster" Target="handoutMasters/handoutMaster1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2.xml"/><Relationship Id="rId11" Type="http://schemas.openxmlformats.org/officeDocument/2006/relationships/slide" Target="slides/slide1.xml"/><Relationship Id="rId24" Type="http://schemas.openxmlformats.org/officeDocument/2006/relationships/slide" Target="slides/slide14.xml"/><Relationship Id="rId32" Type="http://schemas.openxmlformats.org/officeDocument/2006/relationships/viewProps" Target="viewProps.xml"/><Relationship Id="rId5" Type="http://schemas.openxmlformats.org/officeDocument/2006/relationships/slideMaster" Target="slideMasters/slideMaster1.xml"/><Relationship Id="rId15" Type="http://schemas.openxmlformats.org/officeDocument/2006/relationships/slide" Target="slides/slide5.xml"/><Relationship Id="rId23" Type="http://schemas.openxmlformats.org/officeDocument/2006/relationships/slide" Target="slides/slide13.xml"/><Relationship Id="rId28" Type="http://schemas.openxmlformats.org/officeDocument/2006/relationships/notesMaster" Target="notesMasters/notesMaster1.xml"/><Relationship Id="rId10" Type="http://schemas.openxmlformats.org/officeDocument/2006/relationships/slideMaster" Target="slideMasters/slideMaster6.xml"/><Relationship Id="rId19" Type="http://schemas.openxmlformats.org/officeDocument/2006/relationships/slide" Target="slides/slide9.xml"/><Relationship Id="rId31" Type="http://schemas.openxmlformats.org/officeDocument/2006/relationships/presProps" Target="presProps.xml"/><Relationship Id="rId4" Type="http://schemas.openxmlformats.org/officeDocument/2006/relationships/customXml" Target="../customXml/item4.xml"/><Relationship Id="rId9" Type="http://schemas.openxmlformats.org/officeDocument/2006/relationships/slideMaster" Target="slideMasters/slideMaster5.xml"/><Relationship Id="rId14" Type="http://schemas.openxmlformats.org/officeDocument/2006/relationships/slide" Target="slides/slide4.xml"/><Relationship Id="rId22" Type="http://schemas.openxmlformats.org/officeDocument/2006/relationships/slide" Target="slides/slide12.xml"/><Relationship Id="rId27" Type="http://schemas.openxmlformats.org/officeDocument/2006/relationships/slide" Target="slides/slide17.xml"/><Relationship Id="rId30" Type="http://schemas.openxmlformats.org/officeDocument/2006/relationships/commentAuthors" Target="commentAuthor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\\FS-CH-1.main.oecd.org\Users3\orozco_j\Desktop\PPT-Request\Productividad.xlsx" TargetMode="External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oleObject" Target="file:///\\main.oecd.org\sdataDEV\Data\Angel%20Melguizo\PRESENTACIONES\Ministerial%20Cancun%202014\Cancun_figures_20112014-e.xlsx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\\main.oecd.org\sdataDEV\Data\Angel%20Melguizo\PRESENTACIONES\Ministerial%20Cancun%202014\Cancun_figures_20112014-e.xlsx" TargetMode="Externa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file:///\\main.oecd.org\sdataDEV\Data\Angel%20Melguizo\PRESENTACIONES\Ministerial%20Cancun%202014\Copy%20of%20Angel%20RL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5.5472085885080964E-2"/>
          <c:y val="0.16631614310165568"/>
          <c:w val="0.92111872205936851"/>
          <c:h val="0.78734900504788685"/>
        </c:manualLayout>
      </c:layout>
      <c:lineChart>
        <c:grouping val="standard"/>
        <c:varyColors val="0"/>
        <c:ser>
          <c:idx val="30"/>
          <c:order val="0"/>
          <c:tx>
            <c:strRef>
              <c:f>Productividad_MA5!$AF$75</c:f>
              <c:strCache>
                <c:ptCount val="1"/>
                <c:pt idx="0">
                  <c:v>Korea</c:v>
                </c:pt>
              </c:strCache>
            </c:strRef>
          </c:tx>
          <c:spPr>
            <a:ln w="31750" cap="rnd" cmpd="sng" algn="ctr">
              <a:solidFill>
                <a:schemeClr val="bg1">
                  <a:lumMod val="50000"/>
                </a:schemeClr>
              </a:solidFill>
              <a:prstDash val="solid"/>
              <a:round/>
            </a:ln>
            <a:effectLst/>
          </c:spPr>
          <c:marker>
            <c:symbol val="none"/>
          </c:marker>
          <c:cat>
            <c:numRef>
              <c:f>Productividad_MA5!$A$91:$A$139</c:f>
              <c:numCache>
                <c:formatCode>General</c:formatCode>
                <c:ptCount val="49"/>
                <c:pt idx="0">
                  <c:v>1965</c:v>
                </c:pt>
                <c:pt idx="1">
                  <c:v>1966</c:v>
                </c:pt>
                <c:pt idx="2">
                  <c:v>1967</c:v>
                </c:pt>
                <c:pt idx="3">
                  <c:v>1968</c:v>
                </c:pt>
                <c:pt idx="4">
                  <c:v>1969</c:v>
                </c:pt>
                <c:pt idx="5">
                  <c:v>1970</c:v>
                </c:pt>
                <c:pt idx="6">
                  <c:v>1971</c:v>
                </c:pt>
                <c:pt idx="7">
                  <c:v>1972</c:v>
                </c:pt>
                <c:pt idx="8">
                  <c:v>1973</c:v>
                </c:pt>
                <c:pt idx="9">
                  <c:v>1974</c:v>
                </c:pt>
                <c:pt idx="10">
                  <c:v>1975</c:v>
                </c:pt>
                <c:pt idx="11">
                  <c:v>1976</c:v>
                </c:pt>
                <c:pt idx="12">
                  <c:v>1977</c:v>
                </c:pt>
                <c:pt idx="13">
                  <c:v>1978</c:v>
                </c:pt>
                <c:pt idx="14">
                  <c:v>1979</c:v>
                </c:pt>
                <c:pt idx="15">
                  <c:v>1980</c:v>
                </c:pt>
                <c:pt idx="16">
                  <c:v>1981</c:v>
                </c:pt>
                <c:pt idx="17">
                  <c:v>1982</c:v>
                </c:pt>
                <c:pt idx="18">
                  <c:v>1983</c:v>
                </c:pt>
                <c:pt idx="19">
                  <c:v>1984</c:v>
                </c:pt>
                <c:pt idx="20">
                  <c:v>1985</c:v>
                </c:pt>
                <c:pt idx="21">
                  <c:v>1986</c:v>
                </c:pt>
                <c:pt idx="22">
                  <c:v>1987</c:v>
                </c:pt>
                <c:pt idx="23">
                  <c:v>1988</c:v>
                </c:pt>
                <c:pt idx="24">
                  <c:v>1989</c:v>
                </c:pt>
                <c:pt idx="25">
                  <c:v>1990</c:v>
                </c:pt>
                <c:pt idx="26">
                  <c:v>1991</c:v>
                </c:pt>
                <c:pt idx="27">
                  <c:v>1992</c:v>
                </c:pt>
                <c:pt idx="28">
                  <c:v>1993</c:v>
                </c:pt>
                <c:pt idx="29">
                  <c:v>1994</c:v>
                </c:pt>
                <c:pt idx="30">
                  <c:v>1995</c:v>
                </c:pt>
                <c:pt idx="31">
                  <c:v>1996</c:v>
                </c:pt>
                <c:pt idx="32">
                  <c:v>1997</c:v>
                </c:pt>
                <c:pt idx="33">
                  <c:v>1998</c:v>
                </c:pt>
                <c:pt idx="34">
                  <c:v>1999</c:v>
                </c:pt>
                <c:pt idx="35">
                  <c:v>2000</c:v>
                </c:pt>
                <c:pt idx="36">
                  <c:v>2001</c:v>
                </c:pt>
                <c:pt idx="37">
                  <c:v>2002</c:v>
                </c:pt>
                <c:pt idx="38">
                  <c:v>2003</c:v>
                </c:pt>
                <c:pt idx="39">
                  <c:v>2004</c:v>
                </c:pt>
                <c:pt idx="40">
                  <c:v>2005</c:v>
                </c:pt>
                <c:pt idx="41">
                  <c:v>2006</c:v>
                </c:pt>
                <c:pt idx="42">
                  <c:v>2007</c:v>
                </c:pt>
                <c:pt idx="43">
                  <c:v>2008</c:v>
                </c:pt>
                <c:pt idx="44">
                  <c:v>2009</c:v>
                </c:pt>
                <c:pt idx="45">
                  <c:v>2010</c:v>
                </c:pt>
                <c:pt idx="46">
                  <c:v>2011</c:v>
                </c:pt>
                <c:pt idx="47">
                  <c:v>2012</c:v>
                </c:pt>
                <c:pt idx="48">
                  <c:v>2013</c:v>
                </c:pt>
              </c:numCache>
            </c:numRef>
          </c:cat>
          <c:val>
            <c:numRef>
              <c:f>Productividad_MA5!$AF$91:$AF$139</c:f>
              <c:numCache>
                <c:formatCode>0.0%</c:formatCode>
                <c:ptCount val="49"/>
                <c:pt idx="0">
                  <c:v>0.1452003702313602</c:v>
                </c:pt>
                <c:pt idx="1">
                  <c:v>0.14633643156530635</c:v>
                </c:pt>
                <c:pt idx="2">
                  <c:v>0.14963345580832893</c:v>
                </c:pt>
                <c:pt idx="3">
                  <c:v>0.15371565079660207</c:v>
                </c:pt>
                <c:pt idx="4">
                  <c:v>0.16078674227990039</c:v>
                </c:pt>
                <c:pt idx="5">
                  <c:v>0.17050209528195517</c:v>
                </c:pt>
                <c:pt idx="6">
                  <c:v>0.18003583541740897</c:v>
                </c:pt>
                <c:pt idx="7">
                  <c:v>0.18865820216984955</c:v>
                </c:pt>
                <c:pt idx="8">
                  <c:v>0.19936491031139073</c:v>
                </c:pt>
                <c:pt idx="9">
                  <c:v>0.20889759878828071</c:v>
                </c:pt>
                <c:pt idx="10">
                  <c:v>0.21797621758386865</c:v>
                </c:pt>
                <c:pt idx="11">
                  <c:v>0.22742182726179955</c:v>
                </c:pt>
                <c:pt idx="12">
                  <c:v>0.23960794242074765</c:v>
                </c:pt>
                <c:pt idx="13">
                  <c:v>0.2501434264053809</c:v>
                </c:pt>
                <c:pt idx="14">
                  <c:v>0.26046553635758496</c:v>
                </c:pt>
                <c:pt idx="15">
                  <c:v>0.26752439782388787</c:v>
                </c:pt>
                <c:pt idx="16">
                  <c:v>0.27432040755783227</c:v>
                </c:pt>
                <c:pt idx="17">
                  <c:v>0.28161960719437329</c:v>
                </c:pt>
                <c:pt idx="18">
                  <c:v>0.29195875620258432</c:v>
                </c:pt>
                <c:pt idx="19">
                  <c:v>0.30364429159026413</c:v>
                </c:pt>
                <c:pt idx="20">
                  <c:v>0.31727587677628344</c:v>
                </c:pt>
                <c:pt idx="21">
                  <c:v>0.33406091314335062</c:v>
                </c:pt>
                <c:pt idx="22">
                  <c:v>0.35060334433656393</c:v>
                </c:pt>
                <c:pt idx="23">
                  <c:v>0.36728451215694058</c:v>
                </c:pt>
                <c:pt idx="24">
                  <c:v>0.38078601206631246</c:v>
                </c:pt>
                <c:pt idx="25">
                  <c:v>0.39831312533479585</c:v>
                </c:pt>
                <c:pt idx="26">
                  <c:v>0.41637327549509262</c:v>
                </c:pt>
                <c:pt idx="27">
                  <c:v>0.43177075418714295</c:v>
                </c:pt>
                <c:pt idx="28">
                  <c:v>0.44628583870557681</c:v>
                </c:pt>
                <c:pt idx="29">
                  <c:v>0.46364801194916072</c:v>
                </c:pt>
                <c:pt idx="30">
                  <c:v>0.48091233171290004</c:v>
                </c:pt>
                <c:pt idx="31">
                  <c:v>0.49596235223750162</c:v>
                </c:pt>
                <c:pt idx="32">
                  <c:v>0.51210832528468908</c:v>
                </c:pt>
                <c:pt idx="33">
                  <c:v>0.52194883838018846</c:v>
                </c:pt>
                <c:pt idx="34">
                  <c:v>0.53425872652371464</c:v>
                </c:pt>
                <c:pt idx="35">
                  <c:v>0.54390998390038947</c:v>
                </c:pt>
                <c:pt idx="36">
                  <c:v>0.5520401828037067</c:v>
                </c:pt>
                <c:pt idx="37">
                  <c:v>0.56084107299217612</c:v>
                </c:pt>
                <c:pt idx="38">
                  <c:v>0.57310090066673458</c:v>
                </c:pt>
                <c:pt idx="39">
                  <c:v>0.57968216870933365</c:v>
                </c:pt>
                <c:pt idx="40">
                  <c:v>0.58563877695276956</c:v>
                </c:pt>
                <c:pt idx="41">
                  <c:v>0.59402969576359688</c:v>
                </c:pt>
                <c:pt idx="42">
                  <c:v>0.60378643867372683</c:v>
                </c:pt>
                <c:pt idx="43">
                  <c:v>0.61421042107915835</c:v>
                </c:pt>
                <c:pt idx="44">
                  <c:v>0.62433497267909355</c:v>
                </c:pt>
                <c:pt idx="45">
                  <c:v>0.63557661686185785</c:v>
                </c:pt>
                <c:pt idx="46">
                  <c:v>0.6439139433970188</c:v>
                </c:pt>
                <c:pt idx="47">
                  <c:v>0.64748414782714192</c:v>
                </c:pt>
                <c:pt idx="48">
                  <c:v>0.65038703055955704</c:v>
                </c:pt>
              </c:numCache>
            </c:numRef>
          </c:val>
          <c:smooth val="0"/>
        </c:ser>
        <c:ser>
          <c:idx val="0"/>
          <c:order val="1"/>
          <c:tx>
            <c:strRef>
              <c:f>Productividad_MA5!$AG$6</c:f>
              <c:strCache>
                <c:ptCount val="1"/>
                <c:pt idx="0">
                  <c:v>Latin America</c:v>
                </c:pt>
              </c:strCache>
            </c:strRef>
          </c:tx>
          <c:spPr>
            <a:ln w="31750" cap="rnd" cmpd="sng" algn="ctr">
              <a:solidFill>
                <a:srgbClr val="4F81BD"/>
              </a:solidFill>
              <a:prstDash val="dash"/>
              <a:round/>
            </a:ln>
            <a:effectLst/>
          </c:spPr>
          <c:marker>
            <c:symbol val="none"/>
          </c:marker>
          <c:cat>
            <c:numRef>
              <c:f>Productividad_MA5!$A$91:$A$139</c:f>
              <c:numCache>
                <c:formatCode>General</c:formatCode>
                <c:ptCount val="49"/>
                <c:pt idx="0">
                  <c:v>1965</c:v>
                </c:pt>
                <c:pt idx="1">
                  <c:v>1966</c:v>
                </c:pt>
                <c:pt idx="2">
                  <c:v>1967</c:v>
                </c:pt>
                <c:pt idx="3">
                  <c:v>1968</c:v>
                </c:pt>
                <c:pt idx="4">
                  <c:v>1969</c:v>
                </c:pt>
                <c:pt idx="5">
                  <c:v>1970</c:v>
                </c:pt>
                <c:pt idx="6">
                  <c:v>1971</c:v>
                </c:pt>
                <c:pt idx="7">
                  <c:v>1972</c:v>
                </c:pt>
                <c:pt idx="8">
                  <c:v>1973</c:v>
                </c:pt>
                <c:pt idx="9">
                  <c:v>1974</c:v>
                </c:pt>
                <c:pt idx="10">
                  <c:v>1975</c:v>
                </c:pt>
                <c:pt idx="11">
                  <c:v>1976</c:v>
                </c:pt>
                <c:pt idx="12">
                  <c:v>1977</c:v>
                </c:pt>
                <c:pt idx="13">
                  <c:v>1978</c:v>
                </c:pt>
                <c:pt idx="14">
                  <c:v>1979</c:v>
                </c:pt>
                <c:pt idx="15">
                  <c:v>1980</c:v>
                </c:pt>
                <c:pt idx="16">
                  <c:v>1981</c:v>
                </c:pt>
                <c:pt idx="17">
                  <c:v>1982</c:v>
                </c:pt>
                <c:pt idx="18">
                  <c:v>1983</c:v>
                </c:pt>
                <c:pt idx="19">
                  <c:v>1984</c:v>
                </c:pt>
                <c:pt idx="20">
                  <c:v>1985</c:v>
                </c:pt>
                <c:pt idx="21">
                  <c:v>1986</c:v>
                </c:pt>
                <c:pt idx="22">
                  <c:v>1987</c:v>
                </c:pt>
                <c:pt idx="23">
                  <c:v>1988</c:v>
                </c:pt>
                <c:pt idx="24">
                  <c:v>1989</c:v>
                </c:pt>
                <c:pt idx="25">
                  <c:v>1990</c:v>
                </c:pt>
                <c:pt idx="26">
                  <c:v>1991</c:v>
                </c:pt>
                <c:pt idx="27">
                  <c:v>1992</c:v>
                </c:pt>
                <c:pt idx="28">
                  <c:v>1993</c:v>
                </c:pt>
                <c:pt idx="29">
                  <c:v>1994</c:v>
                </c:pt>
                <c:pt idx="30">
                  <c:v>1995</c:v>
                </c:pt>
                <c:pt idx="31">
                  <c:v>1996</c:v>
                </c:pt>
                <c:pt idx="32">
                  <c:v>1997</c:v>
                </c:pt>
                <c:pt idx="33">
                  <c:v>1998</c:v>
                </c:pt>
                <c:pt idx="34">
                  <c:v>1999</c:v>
                </c:pt>
                <c:pt idx="35">
                  <c:v>2000</c:v>
                </c:pt>
                <c:pt idx="36">
                  <c:v>2001</c:v>
                </c:pt>
                <c:pt idx="37">
                  <c:v>2002</c:v>
                </c:pt>
                <c:pt idx="38">
                  <c:v>2003</c:v>
                </c:pt>
                <c:pt idx="39">
                  <c:v>2004</c:v>
                </c:pt>
                <c:pt idx="40">
                  <c:v>2005</c:v>
                </c:pt>
                <c:pt idx="41">
                  <c:v>2006</c:v>
                </c:pt>
                <c:pt idx="42">
                  <c:v>2007</c:v>
                </c:pt>
                <c:pt idx="43">
                  <c:v>2008</c:v>
                </c:pt>
                <c:pt idx="44">
                  <c:v>2009</c:v>
                </c:pt>
                <c:pt idx="45">
                  <c:v>2010</c:v>
                </c:pt>
                <c:pt idx="46">
                  <c:v>2011</c:v>
                </c:pt>
                <c:pt idx="47">
                  <c:v>2012</c:v>
                </c:pt>
                <c:pt idx="48">
                  <c:v>2013</c:v>
                </c:pt>
              </c:numCache>
            </c:numRef>
          </c:cat>
          <c:val>
            <c:numRef>
              <c:f>Productividad_MA5!$AG$91:$AG$139</c:f>
              <c:numCache>
                <c:formatCode>0.0%</c:formatCode>
                <c:ptCount val="49"/>
                <c:pt idx="0">
                  <c:v>0.46465131365815759</c:v>
                </c:pt>
                <c:pt idx="1">
                  <c:v>0.46111951102785331</c:v>
                </c:pt>
                <c:pt idx="2">
                  <c:v>0.4618002668538535</c:v>
                </c:pt>
                <c:pt idx="3">
                  <c:v>0.46371788243661249</c:v>
                </c:pt>
                <c:pt idx="4">
                  <c:v>0.46633780594506236</c:v>
                </c:pt>
                <c:pt idx="5">
                  <c:v>0.47346982985089509</c:v>
                </c:pt>
                <c:pt idx="6">
                  <c:v>0.4794028275047339</c:v>
                </c:pt>
                <c:pt idx="7">
                  <c:v>0.48116663525699954</c:v>
                </c:pt>
                <c:pt idx="8">
                  <c:v>0.48192932408667816</c:v>
                </c:pt>
                <c:pt idx="9">
                  <c:v>0.4838891189373774</c:v>
                </c:pt>
                <c:pt idx="10">
                  <c:v>0.47971796644579656</c:v>
                </c:pt>
                <c:pt idx="11">
                  <c:v>0.47676836621345864</c:v>
                </c:pt>
                <c:pt idx="12">
                  <c:v>0.47568341316393425</c:v>
                </c:pt>
                <c:pt idx="13">
                  <c:v>0.47445124361725366</c:v>
                </c:pt>
                <c:pt idx="14">
                  <c:v>0.47243433808484447</c:v>
                </c:pt>
                <c:pt idx="15">
                  <c:v>0.47274790565049368</c:v>
                </c:pt>
                <c:pt idx="16">
                  <c:v>0.47104666471642115</c:v>
                </c:pt>
                <c:pt idx="17">
                  <c:v>0.46643705309431105</c:v>
                </c:pt>
                <c:pt idx="18">
                  <c:v>0.45558467624068949</c:v>
                </c:pt>
                <c:pt idx="19">
                  <c:v>0.44065443487542988</c:v>
                </c:pt>
                <c:pt idx="20">
                  <c:v>0.42223011872032934</c:v>
                </c:pt>
                <c:pt idx="21">
                  <c:v>0.40597856317222419</c:v>
                </c:pt>
                <c:pt idx="22">
                  <c:v>0.3927390113780172</c:v>
                </c:pt>
                <c:pt idx="23">
                  <c:v>0.38316584397618392</c:v>
                </c:pt>
                <c:pt idx="24">
                  <c:v>0.37138942868567426</c:v>
                </c:pt>
                <c:pt idx="25">
                  <c:v>0.36248251183737512</c:v>
                </c:pt>
                <c:pt idx="26">
                  <c:v>0.35575645111434495</c:v>
                </c:pt>
                <c:pt idx="27">
                  <c:v>0.34954425947588014</c:v>
                </c:pt>
                <c:pt idx="28">
                  <c:v>0.34585425138959536</c:v>
                </c:pt>
                <c:pt idx="29">
                  <c:v>0.34670044500374753</c:v>
                </c:pt>
                <c:pt idx="30">
                  <c:v>0.34917929239073303</c:v>
                </c:pt>
                <c:pt idx="31">
                  <c:v>0.35015743899257867</c:v>
                </c:pt>
                <c:pt idx="32">
                  <c:v>0.3517210612765333</c:v>
                </c:pt>
                <c:pt idx="33">
                  <c:v>0.35138292587716707</c:v>
                </c:pt>
                <c:pt idx="34">
                  <c:v>0.34682785893406493</c:v>
                </c:pt>
                <c:pt idx="35">
                  <c:v>0.34005995835762587</c:v>
                </c:pt>
                <c:pt idx="36">
                  <c:v>0.3329143168792924</c:v>
                </c:pt>
                <c:pt idx="37">
                  <c:v>0.32189139117445109</c:v>
                </c:pt>
                <c:pt idx="38">
                  <c:v>0.31131820180408798</c:v>
                </c:pt>
                <c:pt idx="39">
                  <c:v>0.30441186421059035</c:v>
                </c:pt>
                <c:pt idx="40">
                  <c:v>0.29937270763711293</c:v>
                </c:pt>
                <c:pt idx="41">
                  <c:v>0.2965084434923918</c:v>
                </c:pt>
                <c:pt idx="42">
                  <c:v>0.29851541005970211</c:v>
                </c:pt>
                <c:pt idx="43">
                  <c:v>0.30287203043409511</c:v>
                </c:pt>
                <c:pt idx="44">
                  <c:v>0.30474051815652814</c:v>
                </c:pt>
                <c:pt idx="45">
                  <c:v>0.30567192605583798</c:v>
                </c:pt>
                <c:pt idx="46">
                  <c:v>0.30573253284436513</c:v>
                </c:pt>
                <c:pt idx="47">
                  <c:v>0.30491411100894661</c:v>
                </c:pt>
                <c:pt idx="48">
                  <c:v>0.30391104073904884</c:v>
                </c:pt>
              </c:numCache>
            </c:numRef>
          </c:val>
          <c:smooth val="0"/>
        </c:ser>
        <c:ser>
          <c:idx val="26"/>
          <c:order val="2"/>
          <c:tx>
            <c:strRef>
              <c:f>Productividad_MA5!$AB$75</c:f>
              <c:strCache>
                <c:ptCount val="1"/>
                <c:pt idx="0">
                  <c:v>Chile</c:v>
                </c:pt>
              </c:strCache>
            </c:strRef>
          </c:tx>
          <c:spPr>
            <a:ln w="31750" cap="rnd" cmpd="sng" algn="ctr">
              <a:solidFill>
                <a:schemeClr val="tx1"/>
              </a:solidFill>
              <a:prstDash val="dash"/>
              <a:round/>
            </a:ln>
            <a:effectLst/>
          </c:spPr>
          <c:marker>
            <c:symbol val="none"/>
          </c:marker>
          <c:cat>
            <c:numRef>
              <c:f>Productividad_MA5!$A$91:$A$139</c:f>
              <c:numCache>
                <c:formatCode>General</c:formatCode>
                <c:ptCount val="49"/>
                <c:pt idx="0">
                  <c:v>1965</c:v>
                </c:pt>
                <c:pt idx="1">
                  <c:v>1966</c:v>
                </c:pt>
                <c:pt idx="2">
                  <c:v>1967</c:v>
                </c:pt>
                <c:pt idx="3">
                  <c:v>1968</c:v>
                </c:pt>
                <c:pt idx="4">
                  <c:v>1969</c:v>
                </c:pt>
                <c:pt idx="5">
                  <c:v>1970</c:v>
                </c:pt>
                <c:pt idx="6">
                  <c:v>1971</c:v>
                </c:pt>
                <c:pt idx="7">
                  <c:v>1972</c:v>
                </c:pt>
                <c:pt idx="8">
                  <c:v>1973</c:v>
                </c:pt>
                <c:pt idx="9">
                  <c:v>1974</c:v>
                </c:pt>
                <c:pt idx="10">
                  <c:v>1975</c:v>
                </c:pt>
                <c:pt idx="11">
                  <c:v>1976</c:v>
                </c:pt>
                <c:pt idx="12">
                  <c:v>1977</c:v>
                </c:pt>
                <c:pt idx="13">
                  <c:v>1978</c:v>
                </c:pt>
                <c:pt idx="14">
                  <c:v>1979</c:v>
                </c:pt>
                <c:pt idx="15">
                  <c:v>1980</c:v>
                </c:pt>
                <c:pt idx="16">
                  <c:v>1981</c:v>
                </c:pt>
                <c:pt idx="17">
                  <c:v>1982</c:v>
                </c:pt>
                <c:pt idx="18">
                  <c:v>1983</c:v>
                </c:pt>
                <c:pt idx="19">
                  <c:v>1984</c:v>
                </c:pt>
                <c:pt idx="20">
                  <c:v>1985</c:v>
                </c:pt>
                <c:pt idx="21">
                  <c:v>1986</c:v>
                </c:pt>
                <c:pt idx="22">
                  <c:v>1987</c:v>
                </c:pt>
                <c:pt idx="23">
                  <c:v>1988</c:v>
                </c:pt>
                <c:pt idx="24">
                  <c:v>1989</c:v>
                </c:pt>
                <c:pt idx="25">
                  <c:v>1990</c:v>
                </c:pt>
                <c:pt idx="26">
                  <c:v>1991</c:v>
                </c:pt>
                <c:pt idx="27">
                  <c:v>1992</c:v>
                </c:pt>
                <c:pt idx="28">
                  <c:v>1993</c:v>
                </c:pt>
                <c:pt idx="29">
                  <c:v>1994</c:v>
                </c:pt>
                <c:pt idx="30">
                  <c:v>1995</c:v>
                </c:pt>
                <c:pt idx="31">
                  <c:v>1996</c:v>
                </c:pt>
                <c:pt idx="32">
                  <c:v>1997</c:v>
                </c:pt>
                <c:pt idx="33">
                  <c:v>1998</c:v>
                </c:pt>
                <c:pt idx="34">
                  <c:v>1999</c:v>
                </c:pt>
                <c:pt idx="35">
                  <c:v>2000</c:v>
                </c:pt>
                <c:pt idx="36">
                  <c:v>2001</c:v>
                </c:pt>
                <c:pt idx="37">
                  <c:v>2002</c:v>
                </c:pt>
                <c:pt idx="38">
                  <c:v>2003</c:v>
                </c:pt>
                <c:pt idx="39">
                  <c:v>2004</c:v>
                </c:pt>
                <c:pt idx="40">
                  <c:v>2005</c:v>
                </c:pt>
                <c:pt idx="41">
                  <c:v>2006</c:v>
                </c:pt>
                <c:pt idx="42">
                  <c:v>2007</c:v>
                </c:pt>
                <c:pt idx="43">
                  <c:v>2008</c:v>
                </c:pt>
                <c:pt idx="44">
                  <c:v>2009</c:v>
                </c:pt>
                <c:pt idx="45">
                  <c:v>2010</c:v>
                </c:pt>
                <c:pt idx="46">
                  <c:v>2011</c:v>
                </c:pt>
                <c:pt idx="47">
                  <c:v>2012</c:v>
                </c:pt>
                <c:pt idx="48">
                  <c:v>2013</c:v>
                </c:pt>
              </c:numCache>
            </c:numRef>
          </c:cat>
          <c:val>
            <c:numRef>
              <c:f>Productividad_MA5!$AB$91:$AB$139</c:f>
              <c:numCache>
                <c:formatCode>0.0%</c:formatCode>
                <c:ptCount val="49"/>
                <c:pt idx="0">
                  <c:v>0.4692060003264657</c:v>
                </c:pt>
                <c:pt idx="1">
                  <c:v>0.46846983422899702</c:v>
                </c:pt>
                <c:pt idx="2">
                  <c:v>0.47004881881679156</c:v>
                </c:pt>
                <c:pt idx="3">
                  <c:v>0.46923843656401432</c:v>
                </c:pt>
                <c:pt idx="4">
                  <c:v>0.47229963952668785</c:v>
                </c:pt>
                <c:pt idx="5">
                  <c:v>0.48093297356338655</c:v>
                </c:pt>
                <c:pt idx="6">
                  <c:v>0.48680644201712275</c:v>
                </c:pt>
                <c:pt idx="7">
                  <c:v>0.48399280181653048</c:v>
                </c:pt>
                <c:pt idx="8">
                  <c:v>0.47343770183941081</c:v>
                </c:pt>
                <c:pt idx="9">
                  <c:v>0.46725862349796893</c:v>
                </c:pt>
                <c:pt idx="10">
                  <c:v>0.45025222392531961</c:v>
                </c:pt>
                <c:pt idx="11">
                  <c:v>0.43123942076270966</c:v>
                </c:pt>
                <c:pt idx="12">
                  <c:v>0.42269555634850575</c:v>
                </c:pt>
                <c:pt idx="13">
                  <c:v>0.42730366962258509</c:v>
                </c:pt>
                <c:pt idx="14">
                  <c:v>0.43198789796129922</c:v>
                </c:pt>
                <c:pt idx="15">
                  <c:v>0.44787242923873921</c:v>
                </c:pt>
                <c:pt idx="16">
                  <c:v>0.4664995889911206</c:v>
                </c:pt>
                <c:pt idx="17">
                  <c:v>0.47536234617214168</c:v>
                </c:pt>
                <c:pt idx="18">
                  <c:v>0.46850973675404389</c:v>
                </c:pt>
                <c:pt idx="19">
                  <c:v>0.45503989280529678</c:v>
                </c:pt>
                <c:pt idx="20">
                  <c:v>0.43467500470210108</c:v>
                </c:pt>
                <c:pt idx="21">
                  <c:v>0.41137516310503752</c:v>
                </c:pt>
                <c:pt idx="22">
                  <c:v>0.39612750595916335</c:v>
                </c:pt>
                <c:pt idx="23">
                  <c:v>0.39041245266547936</c:v>
                </c:pt>
                <c:pt idx="24">
                  <c:v>0.38884996414789186</c:v>
                </c:pt>
                <c:pt idx="25">
                  <c:v>0.39249990873856516</c:v>
                </c:pt>
                <c:pt idx="26">
                  <c:v>0.40112665820242493</c:v>
                </c:pt>
                <c:pt idx="27">
                  <c:v>0.41198902429171147</c:v>
                </c:pt>
                <c:pt idx="28">
                  <c:v>0.42308291992157765</c:v>
                </c:pt>
                <c:pt idx="29">
                  <c:v>0.43428369893557817</c:v>
                </c:pt>
                <c:pt idx="30">
                  <c:v>0.45204932776961027</c:v>
                </c:pt>
                <c:pt idx="31">
                  <c:v>0.46898715624272341</c:v>
                </c:pt>
                <c:pt idx="32">
                  <c:v>0.48469028148149612</c:v>
                </c:pt>
                <c:pt idx="33">
                  <c:v>0.49837695979931068</c:v>
                </c:pt>
                <c:pt idx="34">
                  <c:v>0.50623258489864498</c:v>
                </c:pt>
                <c:pt idx="35">
                  <c:v>0.50702788137756061</c:v>
                </c:pt>
                <c:pt idx="36">
                  <c:v>0.5059944528367909</c:v>
                </c:pt>
                <c:pt idx="37">
                  <c:v>0.50125008103967206</c:v>
                </c:pt>
                <c:pt idx="38">
                  <c:v>0.49632041200103216</c:v>
                </c:pt>
                <c:pt idx="39">
                  <c:v>0.49473811457393657</c:v>
                </c:pt>
                <c:pt idx="40">
                  <c:v>0.49315389486471634</c:v>
                </c:pt>
                <c:pt idx="41">
                  <c:v>0.49241604462279143</c:v>
                </c:pt>
                <c:pt idx="42">
                  <c:v>0.49438786419952901</c:v>
                </c:pt>
                <c:pt idx="43">
                  <c:v>0.49872684994118166</c:v>
                </c:pt>
                <c:pt idx="44">
                  <c:v>0.5010386319062633</c:v>
                </c:pt>
                <c:pt idx="45">
                  <c:v>0.50273752453740539</c:v>
                </c:pt>
                <c:pt idx="46">
                  <c:v>0.50255589834717584</c:v>
                </c:pt>
                <c:pt idx="47">
                  <c:v>0.5041553592366842</c:v>
                </c:pt>
                <c:pt idx="48">
                  <c:v>0.50832598506913695</c:v>
                </c:pt>
              </c:numCache>
            </c:numRef>
          </c:val>
          <c:smooth val="0"/>
        </c:ser>
        <c:ser>
          <c:idx val="25"/>
          <c:order val="3"/>
          <c:tx>
            <c:strRef>
              <c:f>Productividad_MA5!$AA$75</c:f>
              <c:strCache>
                <c:ptCount val="1"/>
                <c:pt idx="0">
                  <c:v>Colombia</c:v>
                </c:pt>
              </c:strCache>
            </c:strRef>
          </c:tx>
          <c:spPr>
            <a:ln w="31750" cap="rnd" cmpd="sng" algn="ctr">
              <a:solidFill>
                <a:srgbClr val="C00000"/>
              </a:solidFill>
              <a:prstDash val="solid"/>
              <a:round/>
            </a:ln>
            <a:effectLst/>
          </c:spPr>
          <c:marker>
            <c:symbol val="none"/>
          </c:marker>
          <c:cat>
            <c:numRef>
              <c:f>Productividad_MA5!$A$91:$A$139</c:f>
              <c:numCache>
                <c:formatCode>General</c:formatCode>
                <c:ptCount val="49"/>
                <c:pt idx="0">
                  <c:v>1965</c:v>
                </c:pt>
                <c:pt idx="1">
                  <c:v>1966</c:v>
                </c:pt>
                <c:pt idx="2">
                  <c:v>1967</c:v>
                </c:pt>
                <c:pt idx="3">
                  <c:v>1968</c:v>
                </c:pt>
                <c:pt idx="4">
                  <c:v>1969</c:v>
                </c:pt>
                <c:pt idx="5">
                  <c:v>1970</c:v>
                </c:pt>
                <c:pt idx="6">
                  <c:v>1971</c:v>
                </c:pt>
                <c:pt idx="7">
                  <c:v>1972</c:v>
                </c:pt>
                <c:pt idx="8">
                  <c:v>1973</c:v>
                </c:pt>
                <c:pt idx="9">
                  <c:v>1974</c:v>
                </c:pt>
                <c:pt idx="10">
                  <c:v>1975</c:v>
                </c:pt>
                <c:pt idx="11">
                  <c:v>1976</c:v>
                </c:pt>
                <c:pt idx="12">
                  <c:v>1977</c:v>
                </c:pt>
                <c:pt idx="13">
                  <c:v>1978</c:v>
                </c:pt>
                <c:pt idx="14">
                  <c:v>1979</c:v>
                </c:pt>
                <c:pt idx="15">
                  <c:v>1980</c:v>
                </c:pt>
                <c:pt idx="16">
                  <c:v>1981</c:v>
                </c:pt>
                <c:pt idx="17">
                  <c:v>1982</c:v>
                </c:pt>
                <c:pt idx="18">
                  <c:v>1983</c:v>
                </c:pt>
                <c:pt idx="19">
                  <c:v>1984</c:v>
                </c:pt>
                <c:pt idx="20">
                  <c:v>1985</c:v>
                </c:pt>
                <c:pt idx="21">
                  <c:v>1986</c:v>
                </c:pt>
                <c:pt idx="22">
                  <c:v>1987</c:v>
                </c:pt>
                <c:pt idx="23">
                  <c:v>1988</c:v>
                </c:pt>
                <c:pt idx="24">
                  <c:v>1989</c:v>
                </c:pt>
                <c:pt idx="25">
                  <c:v>1990</c:v>
                </c:pt>
                <c:pt idx="26">
                  <c:v>1991</c:v>
                </c:pt>
                <c:pt idx="27">
                  <c:v>1992</c:v>
                </c:pt>
                <c:pt idx="28">
                  <c:v>1993</c:v>
                </c:pt>
                <c:pt idx="29">
                  <c:v>1994</c:v>
                </c:pt>
                <c:pt idx="30">
                  <c:v>1995</c:v>
                </c:pt>
                <c:pt idx="31">
                  <c:v>1996</c:v>
                </c:pt>
                <c:pt idx="32">
                  <c:v>1997</c:v>
                </c:pt>
                <c:pt idx="33">
                  <c:v>1998</c:v>
                </c:pt>
                <c:pt idx="34">
                  <c:v>1999</c:v>
                </c:pt>
                <c:pt idx="35">
                  <c:v>2000</c:v>
                </c:pt>
                <c:pt idx="36">
                  <c:v>2001</c:v>
                </c:pt>
                <c:pt idx="37">
                  <c:v>2002</c:v>
                </c:pt>
                <c:pt idx="38">
                  <c:v>2003</c:v>
                </c:pt>
                <c:pt idx="39">
                  <c:v>2004</c:v>
                </c:pt>
                <c:pt idx="40">
                  <c:v>2005</c:v>
                </c:pt>
                <c:pt idx="41">
                  <c:v>2006</c:v>
                </c:pt>
                <c:pt idx="42">
                  <c:v>2007</c:v>
                </c:pt>
                <c:pt idx="43">
                  <c:v>2008</c:v>
                </c:pt>
                <c:pt idx="44">
                  <c:v>2009</c:v>
                </c:pt>
                <c:pt idx="45">
                  <c:v>2010</c:v>
                </c:pt>
                <c:pt idx="46">
                  <c:v>2011</c:v>
                </c:pt>
                <c:pt idx="47">
                  <c:v>2012</c:v>
                </c:pt>
                <c:pt idx="48">
                  <c:v>2013</c:v>
                </c:pt>
              </c:numCache>
            </c:numRef>
          </c:cat>
          <c:val>
            <c:numRef>
              <c:f>Productividad_MA5!$AA$91:$AA$139</c:f>
              <c:numCache>
                <c:formatCode>0.0%</c:formatCode>
                <c:ptCount val="49"/>
                <c:pt idx="0">
                  <c:v>0.2851888943222734</c:v>
                </c:pt>
                <c:pt idx="1">
                  <c:v>0.28061940129455026</c:v>
                </c:pt>
                <c:pt idx="2">
                  <c:v>0.27730272216092006</c:v>
                </c:pt>
                <c:pt idx="3">
                  <c:v>0.27514648725923685</c:v>
                </c:pt>
                <c:pt idx="4">
                  <c:v>0.27421087363188756</c:v>
                </c:pt>
                <c:pt idx="5">
                  <c:v>0.276603660086991</c:v>
                </c:pt>
                <c:pt idx="6">
                  <c:v>0.27974324819519347</c:v>
                </c:pt>
                <c:pt idx="7">
                  <c:v>0.28368310072484065</c:v>
                </c:pt>
                <c:pt idx="8">
                  <c:v>0.28823907962402773</c:v>
                </c:pt>
                <c:pt idx="9">
                  <c:v>0.29428734411100316</c:v>
                </c:pt>
                <c:pt idx="10">
                  <c:v>0.29608351490530366</c:v>
                </c:pt>
                <c:pt idx="11">
                  <c:v>0.29766682532904803</c:v>
                </c:pt>
                <c:pt idx="12">
                  <c:v>0.29735286757422602</c:v>
                </c:pt>
                <c:pt idx="13">
                  <c:v>0.29888696099196677</c:v>
                </c:pt>
                <c:pt idx="14">
                  <c:v>0.29885660215779597</c:v>
                </c:pt>
                <c:pt idx="15">
                  <c:v>0.30260605985309508</c:v>
                </c:pt>
                <c:pt idx="16">
                  <c:v>0.30431787192792914</c:v>
                </c:pt>
                <c:pt idx="17">
                  <c:v>0.3070317171224855</c:v>
                </c:pt>
                <c:pt idx="18">
                  <c:v>0.30657049949776921</c:v>
                </c:pt>
                <c:pt idx="19">
                  <c:v>0.30470899281388625</c:v>
                </c:pt>
                <c:pt idx="20">
                  <c:v>0.30067231470460776</c:v>
                </c:pt>
                <c:pt idx="21">
                  <c:v>0.29962956125492041</c:v>
                </c:pt>
                <c:pt idx="22">
                  <c:v>0.29794937524210374</c:v>
                </c:pt>
                <c:pt idx="23">
                  <c:v>0.29604713064711363</c:v>
                </c:pt>
                <c:pt idx="24">
                  <c:v>0.29273865786051229</c:v>
                </c:pt>
                <c:pt idx="25">
                  <c:v>0.2906575205312194</c:v>
                </c:pt>
                <c:pt idx="26">
                  <c:v>0.28496763754583249</c:v>
                </c:pt>
                <c:pt idx="27">
                  <c:v>0.27961971562515242</c:v>
                </c:pt>
                <c:pt idx="28">
                  <c:v>0.27442675295393931</c:v>
                </c:pt>
                <c:pt idx="29">
                  <c:v>0.27070845060850496</c:v>
                </c:pt>
                <c:pt idx="30">
                  <c:v>0.26625765477523294</c:v>
                </c:pt>
                <c:pt idx="31">
                  <c:v>0.26411804651586795</c:v>
                </c:pt>
                <c:pt idx="32">
                  <c:v>0.26168371224846876</c:v>
                </c:pt>
                <c:pt idx="33">
                  <c:v>0.25883063556407887</c:v>
                </c:pt>
                <c:pt idx="34">
                  <c:v>0.25317257447676539</c:v>
                </c:pt>
                <c:pt idx="35">
                  <c:v>0.24509129600908114</c:v>
                </c:pt>
                <c:pt idx="36">
                  <c:v>0.23755879332653129</c:v>
                </c:pt>
                <c:pt idx="37">
                  <c:v>0.22969364056331987</c:v>
                </c:pt>
                <c:pt idx="38">
                  <c:v>0.22234504901492219</c:v>
                </c:pt>
                <c:pt idx="39">
                  <c:v>0.21719901164105046</c:v>
                </c:pt>
                <c:pt idx="40">
                  <c:v>0.21423335420067366</c:v>
                </c:pt>
                <c:pt idx="41">
                  <c:v>0.21248544741647199</c:v>
                </c:pt>
                <c:pt idx="42">
                  <c:v>0.21244020924657622</c:v>
                </c:pt>
                <c:pt idx="43">
                  <c:v>0.21363310433077246</c:v>
                </c:pt>
                <c:pt idx="44">
                  <c:v>0.21548656819784959</c:v>
                </c:pt>
                <c:pt idx="45">
                  <c:v>0.21690798900646685</c:v>
                </c:pt>
                <c:pt idx="46">
                  <c:v>0.21788797478206848</c:v>
                </c:pt>
                <c:pt idx="47">
                  <c:v>0.21792623897723587</c:v>
                </c:pt>
                <c:pt idx="48">
                  <c:v>0.21802826489058186</c:v>
                </c:pt>
              </c:numCache>
            </c:numRef>
          </c:val>
          <c:smooth val="0"/>
        </c:ser>
        <c:ser>
          <c:idx val="6"/>
          <c:order val="4"/>
          <c:tx>
            <c:strRef>
              <c:f>Productividad_MA5!$H$75</c:f>
              <c:strCache>
                <c:ptCount val="1"/>
                <c:pt idx="0">
                  <c:v>China</c:v>
                </c:pt>
              </c:strCache>
            </c:strRef>
          </c:tx>
          <c:spPr>
            <a:ln w="31750" cap="rnd" cmpd="sng" algn="ctr">
              <a:solidFill>
                <a:srgbClr val="4F81BD"/>
              </a:solidFill>
              <a:prstDash val="solid"/>
              <a:round/>
            </a:ln>
            <a:effectLst/>
          </c:spPr>
          <c:marker>
            <c:symbol val="none"/>
          </c:marker>
          <c:cat>
            <c:numRef>
              <c:f>Productividad_MA5!$A$91:$A$139</c:f>
              <c:numCache>
                <c:formatCode>General</c:formatCode>
                <c:ptCount val="49"/>
                <c:pt idx="0">
                  <c:v>1965</c:v>
                </c:pt>
                <c:pt idx="1">
                  <c:v>1966</c:v>
                </c:pt>
                <c:pt idx="2">
                  <c:v>1967</c:v>
                </c:pt>
                <c:pt idx="3">
                  <c:v>1968</c:v>
                </c:pt>
                <c:pt idx="4">
                  <c:v>1969</c:v>
                </c:pt>
                <c:pt idx="5">
                  <c:v>1970</c:v>
                </c:pt>
                <c:pt idx="6">
                  <c:v>1971</c:v>
                </c:pt>
                <c:pt idx="7">
                  <c:v>1972</c:v>
                </c:pt>
                <c:pt idx="8">
                  <c:v>1973</c:v>
                </c:pt>
                <c:pt idx="9">
                  <c:v>1974</c:v>
                </c:pt>
                <c:pt idx="10">
                  <c:v>1975</c:v>
                </c:pt>
                <c:pt idx="11">
                  <c:v>1976</c:v>
                </c:pt>
                <c:pt idx="12">
                  <c:v>1977</c:v>
                </c:pt>
                <c:pt idx="13">
                  <c:v>1978</c:v>
                </c:pt>
                <c:pt idx="14">
                  <c:v>1979</c:v>
                </c:pt>
                <c:pt idx="15">
                  <c:v>1980</c:v>
                </c:pt>
                <c:pt idx="16">
                  <c:v>1981</c:v>
                </c:pt>
                <c:pt idx="17">
                  <c:v>1982</c:v>
                </c:pt>
                <c:pt idx="18">
                  <c:v>1983</c:v>
                </c:pt>
                <c:pt idx="19">
                  <c:v>1984</c:v>
                </c:pt>
                <c:pt idx="20">
                  <c:v>1985</c:v>
                </c:pt>
                <c:pt idx="21">
                  <c:v>1986</c:v>
                </c:pt>
                <c:pt idx="22">
                  <c:v>1987</c:v>
                </c:pt>
                <c:pt idx="23">
                  <c:v>1988</c:v>
                </c:pt>
                <c:pt idx="24">
                  <c:v>1989</c:v>
                </c:pt>
                <c:pt idx="25">
                  <c:v>1990</c:v>
                </c:pt>
                <c:pt idx="26">
                  <c:v>1991</c:v>
                </c:pt>
                <c:pt idx="27">
                  <c:v>1992</c:v>
                </c:pt>
                <c:pt idx="28">
                  <c:v>1993</c:v>
                </c:pt>
                <c:pt idx="29">
                  <c:v>1994</c:v>
                </c:pt>
                <c:pt idx="30">
                  <c:v>1995</c:v>
                </c:pt>
                <c:pt idx="31">
                  <c:v>1996</c:v>
                </c:pt>
                <c:pt idx="32">
                  <c:v>1997</c:v>
                </c:pt>
                <c:pt idx="33">
                  <c:v>1998</c:v>
                </c:pt>
                <c:pt idx="34">
                  <c:v>1999</c:v>
                </c:pt>
                <c:pt idx="35">
                  <c:v>2000</c:v>
                </c:pt>
                <c:pt idx="36">
                  <c:v>2001</c:v>
                </c:pt>
                <c:pt idx="37">
                  <c:v>2002</c:v>
                </c:pt>
                <c:pt idx="38">
                  <c:v>2003</c:v>
                </c:pt>
                <c:pt idx="39">
                  <c:v>2004</c:v>
                </c:pt>
                <c:pt idx="40">
                  <c:v>2005</c:v>
                </c:pt>
                <c:pt idx="41">
                  <c:v>2006</c:v>
                </c:pt>
                <c:pt idx="42">
                  <c:v>2007</c:v>
                </c:pt>
                <c:pt idx="43">
                  <c:v>2008</c:v>
                </c:pt>
                <c:pt idx="44">
                  <c:v>2009</c:v>
                </c:pt>
                <c:pt idx="45">
                  <c:v>2010</c:v>
                </c:pt>
                <c:pt idx="46">
                  <c:v>2011</c:v>
                </c:pt>
                <c:pt idx="47">
                  <c:v>2012</c:v>
                </c:pt>
                <c:pt idx="48">
                  <c:v>2013</c:v>
                </c:pt>
              </c:numCache>
            </c:numRef>
          </c:cat>
          <c:val>
            <c:numRef>
              <c:f>Productividad_MA5!$H$91:$H$139</c:f>
              <c:numCache>
                <c:formatCode>0.0%</c:formatCode>
                <c:ptCount val="49"/>
                <c:pt idx="0">
                  <c:v>3.1377018752505655E-2</c:v>
                </c:pt>
                <c:pt idx="1">
                  <c:v>3.2080583646974851E-2</c:v>
                </c:pt>
                <c:pt idx="2">
                  <c:v>3.2512819990226205E-2</c:v>
                </c:pt>
                <c:pt idx="3">
                  <c:v>3.2167169178873044E-2</c:v>
                </c:pt>
                <c:pt idx="4">
                  <c:v>3.1824173092929689E-2</c:v>
                </c:pt>
                <c:pt idx="5">
                  <c:v>3.1800392361605541E-2</c:v>
                </c:pt>
                <c:pt idx="6">
                  <c:v>3.1554958313486876E-2</c:v>
                </c:pt>
                <c:pt idx="7">
                  <c:v>3.1644996526437416E-2</c:v>
                </c:pt>
                <c:pt idx="8">
                  <c:v>3.2448150229836936E-2</c:v>
                </c:pt>
                <c:pt idx="9">
                  <c:v>3.3130679101497584E-2</c:v>
                </c:pt>
                <c:pt idx="10">
                  <c:v>3.3525734311151023E-2</c:v>
                </c:pt>
                <c:pt idx="11">
                  <c:v>3.3693115917678977E-2</c:v>
                </c:pt>
                <c:pt idx="12">
                  <c:v>3.419734832965534E-2</c:v>
                </c:pt>
                <c:pt idx="13">
                  <c:v>3.5019816219007856E-2</c:v>
                </c:pt>
                <c:pt idx="14">
                  <c:v>3.6086402343880705E-2</c:v>
                </c:pt>
                <c:pt idx="15">
                  <c:v>3.7011375871984588E-2</c:v>
                </c:pt>
                <c:pt idx="16">
                  <c:v>3.8344688114940781E-2</c:v>
                </c:pt>
                <c:pt idx="17">
                  <c:v>3.9854417894347564E-2</c:v>
                </c:pt>
                <c:pt idx="18">
                  <c:v>4.1062128894664339E-2</c:v>
                </c:pt>
                <c:pt idx="19">
                  <c:v>4.2439147243246031E-2</c:v>
                </c:pt>
                <c:pt idx="20">
                  <c:v>4.4190989234059057E-2</c:v>
                </c:pt>
                <c:pt idx="21">
                  <c:v>4.6048403922633707E-2</c:v>
                </c:pt>
                <c:pt idx="22">
                  <c:v>4.8108728426140633E-2</c:v>
                </c:pt>
                <c:pt idx="23">
                  <c:v>5.0204305995809113E-2</c:v>
                </c:pt>
                <c:pt idx="24">
                  <c:v>5.1581126317658321E-2</c:v>
                </c:pt>
                <c:pt idx="25">
                  <c:v>5.2592179223249762E-2</c:v>
                </c:pt>
                <c:pt idx="26">
                  <c:v>5.3822825112606512E-2</c:v>
                </c:pt>
                <c:pt idx="27">
                  <c:v>5.5048247000289541E-2</c:v>
                </c:pt>
                <c:pt idx="28">
                  <c:v>5.6898049086010351E-2</c:v>
                </c:pt>
                <c:pt idx="29">
                  <c:v>5.9856525526963036E-2</c:v>
                </c:pt>
                <c:pt idx="30">
                  <c:v>6.4434527946105713E-2</c:v>
                </c:pt>
                <c:pt idx="31">
                  <c:v>6.8299809422304389E-2</c:v>
                </c:pt>
                <c:pt idx="32">
                  <c:v>7.181879641128501E-2</c:v>
                </c:pt>
                <c:pt idx="33">
                  <c:v>7.3872003297441244E-2</c:v>
                </c:pt>
                <c:pt idx="34">
                  <c:v>7.5353103747049163E-2</c:v>
                </c:pt>
                <c:pt idx="35">
                  <c:v>7.6005728868289602E-2</c:v>
                </c:pt>
                <c:pt idx="36">
                  <c:v>7.8215140916460563E-2</c:v>
                </c:pt>
                <c:pt idx="37">
                  <c:v>8.1806490145497249E-2</c:v>
                </c:pt>
                <c:pt idx="38">
                  <c:v>8.8228874036852645E-2</c:v>
                </c:pt>
                <c:pt idx="39">
                  <c:v>9.5690114163114195E-2</c:v>
                </c:pt>
                <c:pt idx="40">
                  <c:v>0.10438733274961731</c:v>
                </c:pt>
                <c:pt idx="41">
                  <c:v>0.11443449723555682</c:v>
                </c:pt>
                <c:pt idx="42">
                  <c:v>0.1263466564318162</c:v>
                </c:pt>
                <c:pt idx="43">
                  <c:v>0.13871342472844533</c:v>
                </c:pt>
                <c:pt idx="44">
                  <c:v>0.15239558596923589</c:v>
                </c:pt>
                <c:pt idx="45">
                  <c:v>0.16665918814573816</c:v>
                </c:pt>
                <c:pt idx="46">
                  <c:v>0.1810052709226056</c:v>
                </c:pt>
                <c:pt idx="47">
                  <c:v>0.1944199441397754</c:v>
                </c:pt>
                <c:pt idx="48">
                  <c:v>0.20769691965310536</c:v>
                </c:pt>
              </c:numCache>
            </c:numRef>
          </c:val>
          <c:smooth val="0"/>
        </c:ser>
        <c:ser>
          <c:idx val="1"/>
          <c:order val="5"/>
          <c:tx>
            <c:strRef>
              <c:f>Productividad_MA5!$Q$76</c:f>
              <c:strCache>
                <c:ptCount val="1"/>
                <c:pt idx="0">
                  <c:v>Mexico</c:v>
                </c:pt>
              </c:strCache>
            </c:strRef>
          </c:tx>
          <c:spPr>
            <a:ln>
              <a:solidFill>
                <a:srgbClr val="00B050"/>
              </a:solidFill>
            </a:ln>
          </c:spPr>
          <c:marker>
            <c:symbol val="none"/>
          </c:marker>
          <c:val>
            <c:numRef>
              <c:f>Productividad_MA5!$Q$91:$Q$139</c:f>
              <c:numCache>
                <c:formatCode>0.0%</c:formatCode>
                <c:ptCount val="49"/>
                <c:pt idx="0">
                  <c:v>0.44253035093524951</c:v>
                </c:pt>
                <c:pt idx="1">
                  <c:v>0.44456282769602379</c:v>
                </c:pt>
                <c:pt idx="2">
                  <c:v>0.45109257929283741</c:v>
                </c:pt>
                <c:pt idx="3">
                  <c:v>0.45737663985500421</c:v>
                </c:pt>
                <c:pt idx="4">
                  <c:v>0.46219288049965346</c:v>
                </c:pt>
                <c:pt idx="5">
                  <c:v>0.47080252435620035</c:v>
                </c:pt>
                <c:pt idx="6">
                  <c:v>0.47597399588798289</c:v>
                </c:pt>
                <c:pt idx="7">
                  <c:v>0.47928759846640023</c:v>
                </c:pt>
                <c:pt idx="8">
                  <c:v>0.48202351539354821</c:v>
                </c:pt>
                <c:pt idx="9">
                  <c:v>0.48548775270899869</c:v>
                </c:pt>
                <c:pt idx="10">
                  <c:v>0.48437926518997426</c:v>
                </c:pt>
                <c:pt idx="11">
                  <c:v>0.48498708030670534</c:v>
                </c:pt>
                <c:pt idx="12">
                  <c:v>0.48337003406110907</c:v>
                </c:pt>
                <c:pt idx="13">
                  <c:v>0.48304559089826099</c:v>
                </c:pt>
                <c:pt idx="14">
                  <c:v>0.48231766292970019</c:v>
                </c:pt>
                <c:pt idx="15">
                  <c:v>0.4851588099951798</c:v>
                </c:pt>
                <c:pt idx="16">
                  <c:v>0.49369221866211671</c:v>
                </c:pt>
                <c:pt idx="17">
                  <c:v>0.5006250911423914</c:v>
                </c:pt>
                <c:pt idx="18">
                  <c:v>0.49826052673485866</c:v>
                </c:pt>
                <c:pt idx="19">
                  <c:v>0.49012087124907155</c:v>
                </c:pt>
                <c:pt idx="20">
                  <c:v>0.47627153522294036</c:v>
                </c:pt>
                <c:pt idx="21">
                  <c:v>0.45194067873677307</c:v>
                </c:pt>
                <c:pt idx="22">
                  <c:v>0.42925922345263978</c:v>
                </c:pt>
                <c:pt idx="23">
                  <c:v>0.41055590101048384</c:v>
                </c:pt>
                <c:pt idx="24">
                  <c:v>0.39449834681510521</c:v>
                </c:pt>
                <c:pt idx="25">
                  <c:v>0.38263591634835564</c:v>
                </c:pt>
                <c:pt idx="26">
                  <c:v>0.37767694166109722</c:v>
                </c:pt>
                <c:pt idx="27">
                  <c:v>0.37260883773788422</c:v>
                </c:pt>
                <c:pt idx="28">
                  <c:v>0.36858286798464568</c:v>
                </c:pt>
                <c:pt idx="29">
                  <c:v>0.36472616259135932</c:v>
                </c:pt>
                <c:pt idx="30">
                  <c:v>0.35562260271536855</c:v>
                </c:pt>
                <c:pt idx="31">
                  <c:v>0.34568171231480727</c:v>
                </c:pt>
                <c:pt idx="32">
                  <c:v>0.33701464487481253</c:v>
                </c:pt>
                <c:pt idx="33">
                  <c:v>0.33009745826717463</c:v>
                </c:pt>
                <c:pt idx="34">
                  <c:v>0.32348396335891</c:v>
                </c:pt>
                <c:pt idx="35">
                  <c:v>0.32251645117019967</c:v>
                </c:pt>
                <c:pt idx="36">
                  <c:v>0.32163879690852076</c:v>
                </c:pt>
                <c:pt idx="37">
                  <c:v>0.31916835508720687</c:v>
                </c:pt>
                <c:pt idx="38">
                  <c:v>0.31624256919505001</c:v>
                </c:pt>
                <c:pt idx="39">
                  <c:v>0.31239983421422063</c:v>
                </c:pt>
                <c:pt idx="40">
                  <c:v>0.30822975457953322</c:v>
                </c:pt>
                <c:pt idx="41">
                  <c:v>0.30524531799895216</c:v>
                </c:pt>
                <c:pt idx="42">
                  <c:v>0.3050149820051461</c:v>
                </c:pt>
                <c:pt idx="43">
                  <c:v>0.30480675964070914</c:v>
                </c:pt>
                <c:pt idx="44">
                  <c:v>0.30222350034896667</c:v>
                </c:pt>
                <c:pt idx="45">
                  <c:v>0.29958397253047081</c:v>
                </c:pt>
                <c:pt idx="46">
                  <c:v>0.29672939415878519</c:v>
                </c:pt>
                <c:pt idx="47">
                  <c:v>0.29306918579524532</c:v>
                </c:pt>
                <c:pt idx="48">
                  <c:v>0.28986901744010424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49627136"/>
        <c:axId val="49628672"/>
      </c:lineChart>
      <c:catAx>
        <c:axId val="49627136"/>
        <c:scaling>
          <c:orientation val="minMax"/>
        </c:scaling>
        <c:delete val="0"/>
        <c:axPos val="b"/>
        <c:majorGridlines>
          <c:spPr>
            <a:ln w="9525" cmpd="sng">
              <a:solidFill>
                <a:srgbClr val="FFFFFF"/>
              </a:solidFill>
              <a:prstDash val="solid"/>
            </a:ln>
          </c:spPr>
        </c:majorGridlines>
        <c:numFmt formatCode="General" sourceLinked="1"/>
        <c:majorTickMark val="in"/>
        <c:minorTickMark val="none"/>
        <c:tickLblPos val="low"/>
        <c:spPr>
          <a:noFill/>
          <a:ln w="9525">
            <a:solidFill>
              <a:srgbClr val="000000"/>
            </a:solidFill>
            <a:prstDash val="soli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c:spPr>
        <c:txPr>
          <a:bodyPr rot="-60000000" vert="horz"/>
          <a:lstStyle/>
          <a:p>
            <a:pPr>
              <a:defRPr/>
            </a:pPr>
            <a:endParaRPr lang="en-US"/>
          </a:p>
        </c:txPr>
        <c:crossAx val="49628672"/>
        <c:crosses val="autoZero"/>
        <c:auto val="1"/>
        <c:lblAlgn val="ctr"/>
        <c:lblOffset val="0"/>
        <c:tickLblSkip val="4"/>
        <c:tickMarkSkip val="4"/>
        <c:noMultiLvlLbl val="0"/>
      </c:catAx>
      <c:valAx>
        <c:axId val="49628672"/>
        <c:scaling>
          <c:orientation val="minMax"/>
        </c:scaling>
        <c:delete val="0"/>
        <c:axPos val="l"/>
        <c:majorGridlines>
          <c:spPr>
            <a:ln w="9525" cmpd="sng">
              <a:solidFill>
                <a:srgbClr val="FFFFFF"/>
              </a:solidFill>
              <a:prstDash val="solid"/>
            </a:ln>
          </c:spPr>
        </c:majorGridlines>
        <c:numFmt formatCode="0%" sourceLinked="0"/>
        <c:majorTickMark val="in"/>
        <c:minorTickMark val="none"/>
        <c:tickLblPos val="nextTo"/>
        <c:spPr>
          <a:noFill/>
          <a:ln w="9525">
            <a:solidFill>
              <a:srgbClr val="000000"/>
            </a:solidFill>
            <a:prstDash val="soli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c:spPr>
        <c:txPr>
          <a:bodyPr rot="-60000000" vert="horz"/>
          <a:lstStyle/>
          <a:p>
            <a:pPr>
              <a:defRPr/>
            </a:pPr>
            <a:endParaRPr lang="en-US"/>
          </a:p>
        </c:txPr>
        <c:crossAx val="49627136"/>
        <c:crosses val="autoZero"/>
        <c:crossBetween val="between"/>
      </c:valAx>
      <c:spPr>
        <a:solidFill>
          <a:srgbClr val="F4FFFF"/>
        </a:solidFill>
        <a:ln w="9525">
          <a:solidFill>
            <a:srgbClr val="000000"/>
          </a:solidFill>
        </a:ln>
      </c:spPr>
    </c:plotArea>
    <c:legend>
      <c:legendPos val="t"/>
      <c:layout>
        <c:manualLayout>
          <c:xMode val="edge"/>
          <c:yMode val="edge"/>
          <c:x val="5.8480229108515927E-2"/>
          <c:y val="1.4732511856882189E-2"/>
          <c:w val="0.91196749077071093"/>
          <c:h val="0.14058789892331147"/>
        </c:manualLayout>
      </c:layout>
      <c:overlay val="0"/>
      <c:spPr>
        <a:solidFill>
          <a:srgbClr val="EAEAEA"/>
        </a:solidFill>
      </c:spPr>
    </c:legend>
    <c:plotVisOnly val="1"/>
    <c:dispBlanksAs val="gap"/>
    <c:showDLblsOverMax val="1"/>
  </c:chart>
  <c:spPr>
    <a:noFill/>
    <a:ln>
      <a:noFill/>
    </a:ln>
    <a:extLst>
      <a:ext uri="{909E8E84-426E-40DD-AFC4-6F175D3DCCD1}">
        <a14:hiddenFill xmlns:a14="http://schemas.microsoft.com/office/drawing/2010/main">
          <a:solidFill>
            <a:sysClr val="window" lastClr="FFFFFF"/>
          </a:solidFill>
        </a14:hiddenFill>
      </a:ext>
    </a:extLst>
  </c:spPr>
  <c:txPr>
    <a:bodyPr/>
    <a:lstStyle/>
    <a:p>
      <a:pPr>
        <a:defRPr sz="1200">
          <a:latin typeface="+mn-lt"/>
        </a:defRPr>
      </a:pPr>
      <a:endParaRPr lang="en-US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pieChart>
        <c:varyColors val="1"/>
        <c:ser>
          <c:idx val="0"/>
          <c:order val="0"/>
          <c:explosion val="1"/>
          <c:cat>
            <c:strRef>
              <c:f>slide3!$A$5:$A$18</c:f>
              <c:strCache>
                <c:ptCount val="14"/>
                <c:pt idx="0">
                  <c:v>Brazil</c:v>
                </c:pt>
                <c:pt idx="1">
                  <c:v>Mexico</c:v>
                </c:pt>
                <c:pt idx="2">
                  <c:v>Colombia</c:v>
                </c:pt>
                <c:pt idx="3">
                  <c:v>Argentina</c:v>
                </c:pt>
                <c:pt idx="4">
                  <c:v>Guatemala</c:v>
                </c:pt>
                <c:pt idx="5">
                  <c:v>Peru</c:v>
                </c:pt>
                <c:pt idx="6">
                  <c:v>Honduras</c:v>
                </c:pt>
                <c:pt idx="7">
                  <c:v>Dominican Republic</c:v>
                </c:pt>
                <c:pt idx="8">
                  <c:v>Paraguay</c:v>
                </c:pt>
                <c:pt idx="9">
                  <c:v>Costa Rica</c:v>
                </c:pt>
                <c:pt idx="10">
                  <c:v>Uruguay</c:v>
                </c:pt>
                <c:pt idx="11">
                  <c:v>Panama</c:v>
                </c:pt>
                <c:pt idx="12">
                  <c:v>Ecuador</c:v>
                </c:pt>
                <c:pt idx="13">
                  <c:v>El Salvador</c:v>
                </c:pt>
              </c:strCache>
            </c:strRef>
          </c:cat>
          <c:val>
            <c:numRef>
              <c:f>slide3!$D$5:$D$18</c:f>
              <c:numCache>
                <c:formatCode>0.0%</c:formatCode>
                <c:ptCount val="14"/>
                <c:pt idx="0">
                  <c:v>0.24937579333528617</c:v>
                </c:pt>
                <c:pt idx="1">
                  <c:v>5.6604036768911022E-2</c:v>
                </c:pt>
                <c:pt idx="2">
                  <c:v>0.14209593951821009</c:v>
                </c:pt>
                <c:pt idx="3">
                  <c:v>8.7960831903586223E-2</c:v>
                </c:pt>
                <c:pt idx="4">
                  <c:v>6.459667182770501E-2</c:v>
                </c:pt>
                <c:pt idx="5">
                  <c:v>3.7354758616841725E-2</c:v>
                </c:pt>
                <c:pt idx="6">
                  <c:v>2.8594942182421781E-2</c:v>
                </c:pt>
                <c:pt idx="7">
                  <c:v>2.5512267927633874E-2</c:v>
                </c:pt>
                <c:pt idx="8">
                  <c:v>1.3530289715584941E-2</c:v>
                </c:pt>
                <c:pt idx="9">
                  <c:v>3.0464074988492278E-2</c:v>
                </c:pt>
                <c:pt idx="10">
                  <c:v>6.5684674505865445E-2</c:v>
                </c:pt>
                <c:pt idx="11">
                  <c:v>3.0338536217935305E-2</c:v>
                </c:pt>
                <c:pt idx="12">
                  <c:v>7.6188084975798917E-2</c:v>
                </c:pt>
                <c:pt idx="13">
                  <c:v>9.1699097515727218E-2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legend>
      <c:legendPos val="r"/>
      <c:layout/>
      <c:overlay val="0"/>
    </c:legend>
    <c:plotVisOnly val="1"/>
    <c:dispBlanksAs val="gap"/>
    <c:showDLblsOverMax val="0"/>
  </c:chart>
  <c:externalData r:id="rId1">
    <c:autoUpdate val="0"/>
  </c:externalData>
  <c:userShapes r:id="rId2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5.5256780402449697E-2"/>
          <c:y val="5.0511223410506519E-2"/>
          <c:w val="0.93069090628377338"/>
          <c:h val="0.73311944215928238"/>
        </c:manualLayout>
      </c:layout>
      <c:barChart>
        <c:barDir val="col"/>
        <c:grouping val="clustered"/>
        <c:varyColors val="0"/>
        <c:ser>
          <c:idx val="0"/>
          <c:order val="0"/>
          <c:spPr>
            <a:solidFill>
              <a:srgbClr val="4F81BD"/>
            </a:solidFill>
            <a:ln w="6350" cmpd="sng">
              <a:solidFill>
                <a:srgbClr val="000000"/>
              </a:solidFill>
              <a:round/>
            </a:ln>
            <a:effectLst/>
          </c:spPr>
          <c:invertIfNegative val="0"/>
          <c:dPt>
            <c:idx val="5"/>
            <c:invertIfNegative val="0"/>
            <c:bubble3D val="0"/>
            <c:spPr>
              <a:solidFill>
                <a:schemeClr val="tx1">
                  <a:lumMod val="50000"/>
                  <a:lumOff val="50000"/>
                </a:schemeClr>
              </a:solidFill>
              <a:ln w="6350" cmpd="sng">
                <a:solidFill>
                  <a:srgbClr val="000000"/>
                </a:solidFill>
                <a:round/>
              </a:ln>
              <a:effectLst/>
            </c:spPr>
          </c:dPt>
          <c:dPt>
            <c:idx val="7"/>
            <c:invertIfNegative val="0"/>
            <c:bubble3D val="0"/>
            <c:spPr>
              <a:solidFill>
                <a:schemeClr val="accent1"/>
              </a:solidFill>
              <a:ln w="6350" cmpd="sng">
                <a:solidFill>
                  <a:srgbClr val="000000"/>
                </a:solidFill>
                <a:round/>
              </a:ln>
              <a:effectLst/>
            </c:spPr>
          </c:dPt>
          <c:dPt>
            <c:idx val="13"/>
            <c:invertIfNegative val="0"/>
            <c:bubble3D val="0"/>
          </c:dPt>
          <c:dPt>
            <c:idx val="18"/>
            <c:invertIfNegative val="0"/>
            <c:bubble3D val="0"/>
            <c:spPr>
              <a:solidFill>
                <a:schemeClr val="bg1">
                  <a:lumMod val="75000"/>
                </a:schemeClr>
              </a:solidFill>
              <a:ln w="6350" cmpd="sng">
                <a:solidFill>
                  <a:srgbClr val="000000"/>
                </a:solidFill>
                <a:round/>
              </a:ln>
              <a:effectLst/>
            </c:spPr>
          </c:dPt>
          <c:dPt>
            <c:idx val="19"/>
            <c:invertIfNegative val="0"/>
            <c:bubble3D val="0"/>
          </c:dPt>
          <c:dPt>
            <c:idx val="20"/>
            <c:invertIfNegative val="0"/>
            <c:bubble3D val="0"/>
          </c:dPt>
          <c:cat>
            <c:strRef>
              <c:f>[60]slide4!$C$5:$C$23</c:f>
              <c:strCache>
                <c:ptCount val="19"/>
                <c:pt idx="0">
                  <c:v>HND</c:v>
                </c:pt>
                <c:pt idx="1">
                  <c:v>GTM</c:v>
                </c:pt>
                <c:pt idx="2">
                  <c:v>SLV</c:v>
                </c:pt>
                <c:pt idx="3">
                  <c:v>DOM</c:v>
                </c:pt>
                <c:pt idx="4">
                  <c:v>COL</c:v>
                </c:pt>
                <c:pt idx="5">
                  <c:v>ALC</c:v>
                </c:pt>
                <c:pt idx="6">
                  <c:v>MEX</c:v>
                </c:pt>
                <c:pt idx="7">
                  <c:v>ECU</c:v>
                </c:pt>
                <c:pt idx="8">
                  <c:v>ARG</c:v>
                </c:pt>
                <c:pt idx="9">
                  <c:v>BRA</c:v>
                </c:pt>
                <c:pt idx="10">
                  <c:v>PAN</c:v>
                </c:pt>
                <c:pt idx="11">
                  <c:v>URY</c:v>
                </c:pt>
                <c:pt idx="12">
                  <c:v>CHL</c:v>
                </c:pt>
                <c:pt idx="13">
                  <c:v>CRI</c:v>
                </c:pt>
                <c:pt idx="14">
                  <c:v>PRY</c:v>
                </c:pt>
                <c:pt idx="15">
                  <c:v>BOL</c:v>
                </c:pt>
                <c:pt idx="16">
                  <c:v>PER</c:v>
                </c:pt>
                <c:pt idx="17">
                  <c:v>NIC</c:v>
                </c:pt>
                <c:pt idx="18">
                  <c:v>OCDE</c:v>
                </c:pt>
              </c:strCache>
            </c:strRef>
          </c:cat>
          <c:val>
            <c:numRef>
              <c:f>[60]slide4!$E$5:$E$23</c:f>
              <c:numCache>
                <c:formatCode>General</c:formatCode>
                <c:ptCount val="19"/>
                <c:pt idx="0">
                  <c:v>29.222642</c:v>
                </c:pt>
                <c:pt idx="1">
                  <c:v>28.216313499999998</c:v>
                </c:pt>
                <c:pt idx="2">
                  <c:v>26.737409</c:v>
                </c:pt>
                <c:pt idx="3">
                  <c:v>21.849610000000002</c:v>
                </c:pt>
                <c:pt idx="4">
                  <c:v>20.761908500000001</c:v>
                </c:pt>
                <c:pt idx="5">
                  <c:v>20.69</c:v>
                </c:pt>
                <c:pt idx="6">
                  <c:v>20.503222000000001</c:v>
                </c:pt>
                <c:pt idx="7">
                  <c:v>20.365020000000001</c:v>
                </c:pt>
                <c:pt idx="8">
                  <c:v>19.684010000000001</c:v>
                </c:pt>
                <c:pt idx="9">
                  <c:v>19.474988</c:v>
                </c:pt>
                <c:pt idx="10">
                  <c:v>19.1199315</c:v>
                </c:pt>
                <c:pt idx="11">
                  <c:v>18.054577999999999</c:v>
                </c:pt>
                <c:pt idx="12">
                  <c:v>18.000791</c:v>
                </c:pt>
                <c:pt idx="13">
                  <c:v>17.207403499999998</c:v>
                </c:pt>
                <c:pt idx="14">
                  <c:v>16.743877000000001</c:v>
                </c:pt>
                <c:pt idx="15">
                  <c:v>13.2811238</c:v>
                </c:pt>
                <c:pt idx="16">
                  <c:v>11.4625415</c:v>
                </c:pt>
                <c:pt idx="17">
                  <c:v>3.3374123500000001</c:v>
                </c:pt>
                <c:pt idx="18">
                  <c:v>14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49101440"/>
        <c:axId val="49107328"/>
      </c:barChart>
      <c:catAx>
        <c:axId val="49101440"/>
        <c:scaling>
          <c:orientation val="minMax"/>
        </c:scaling>
        <c:delete val="0"/>
        <c:axPos val="b"/>
        <c:majorGridlines>
          <c:spPr>
            <a:ln w="9525" cmpd="sng">
              <a:solidFill>
                <a:srgbClr val="FFFFFF"/>
              </a:solidFill>
              <a:prstDash val="solid"/>
            </a:ln>
          </c:spPr>
        </c:majorGridlines>
        <c:majorTickMark val="in"/>
        <c:minorTickMark val="none"/>
        <c:tickLblPos val="low"/>
        <c:spPr>
          <a:noFill/>
          <a:ln w="9525">
            <a:solidFill>
              <a:srgbClr val="000000"/>
            </a:solidFill>
            <a:prstDash val="soli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c:spPr>
        <c:txPr>
          <a:bodyPr rot="0" vert="horz"/>
          <a:lstStyle/>
          <a:p>
            <a:pPr>
              <a:defRPr sz="750" b="0" i="0">
                <a:solidFill>
                  <a:srgbClr val="000000"/>
                </a:solidFill>
                <a:latin typeface="Arial Narrow"/>
                <a:ea typeface="Arial Narrow"/>
                <a:cs typeface="Arial Narrow"/>
              </a:defRPr>
            </a:pPr>
            <a:endParaRPr lang="en-US"/>
          </a:p>
        </c:txPr>
        <c:crossAx val="49107328"/>
        <c:crosses val="autoZero"/>
        <c:auto val="1"/>
        <c:lblAlgn val="ctr"/>
        <c:lblOffset val="0"/>
        <c:tickLblSkip val="1"/>
        <c:noMultiLvlLbl val="0"/>
      </c:catAx>
      <c:valAx>
        <c:axId val="49107328"/>
        <c:scaling>
          <c:orientation val="minMax"/>
        </c:scaling>
        <c:delete val="0"/>
        <c:axPos val="l"/>
        <c:majorGridlines>
          <c:spPr>
            <a:ln w="9525" cmpd="sng">
              <a:solidFill>
                <a:srgbClr val="FFFFFF"/>
              </a:solidFill>
              <a:prstDash val="solid"/>
            </a:ln>
          </c:spPr>
        </c:majorGridlines>
        <c:numFmt formatCode="General" sourceLinked="0"/>
        <c:majorTickMark val="in"/>
        <c:minorTickMark val="none"/>
        <c:tickLblPos val="nextTo"/>
        <c:spPr>
          <a:noFill/>
          <a:ln w="9525">
            <a:solidFill>
              <a:srgbClr val="000000"/>
            </a:solidFill>
            <a:prstDash val="soli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c:spPr>
        <c:txPr>
          <a:bodyPr rot="-60000000" vert="horz"/>
          <a:lstStyle/>
          <a:p>
            <a:pPr>
              <a:defRPr sz="750" b="0" i="0">
                <a:solidFill>
                  <a:srgbClr val="000000"/>
                </a:solidFill>
                <a:latin typeface="Arial Narrow"/>
                <a:ea typeface="Arial Narrow"/>
                <a:cs typeface="Arial Narrow"/>
              </a:defRPr>
            </a:pPr>
            <a:endParaRPr lang="en-US"/>
          </a:p>
        </c:txPr>
        <c:crossAx val="49101440"/>
        <c:crosses val="autoZero"/>
        <c:crossBetween val="between"/>
      </c:valAx>
      <c:spPr>
        <a:solidFill>
          <a:srgbClr val="F4FFFF"/>
        </a:solidFill>
        <a:ln w="9525">
          <a:solidFill>
            <a:srgbClr val="000000"/>
          </a:solidFill>
        </a:ln>
      </c:spPr>
    </c:plotArea>
    <c:plotVisOnly val="1"/>
    <c:dispBlanksAs val="gap"/>
    <c:showDLblsOverMax val="1"/>
  </c:chart>
  <c:spPr>
    <a:noFill/>
    <a:ln w="9525" cap="flat" cmpd="sng" algn="ctr">
      <a:noFill/>
      <a:prstDash val="solid"/>
      <a:round/>
    </a:ln>
    <a:effectLst/>
    <a:extLst>
      <a:ext uri="{91240B29-F687-4F45-9708-019B960494DF}">
        <a14:hiddenLine xmlns:a14="http://schemas.microsoft.com/office/drawing/2010/main" w="9525" cap="flat" cmpd="sng" algn="ctr">
          <a:solidFill>
            <a:sysClr val="windowText" lastClr="000000">
              <a:tint val="75000"/>
              <a:shade val="95000"/>
              <a:satMod val="105000"/>
            </a:sysClr>
          </a:solidFill>
          <a:prstDash val="solid"/>
          <a:round/>
        </a14:hiddenLine>
      </a:ext>
    </a:extLst>
  </c:sp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1"/>
    </mc:Choice>
    <mc:Fallback>
      <c:style val="1"/>
    </mc:Fallback>
  </mc:AlternateContent>
  <c:chart>
    <c:autoTitleDeleted val="0"/>
    <c:plotArea>
      <c:layout>
        <c:manualLayout>
          <c:layoutTarget val="inner"/>
          <c:xMode val="edge"/>
          <c:yMode val="edge"/>
          <c:x val="6.0681540670655502E-2"/>
          <c:y val="0.1514700706769653"/>
          <c:w val="0.90827522882593104"/>
          <c:h val="0.77171725586806972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'2.8'!$E$3</c:f>
              <c:strCache>
                <c:ptCount val="1"/>
                <c:pt idx="0">
                  <c:v>Mujeres</c:v>
                </c:pt>
              </c:strCache>
            </c:strRef>
          </c:tx>
          <c:spPr>
            <a:solidFill>
              <a:srgbClr val="4F81BD"/>
            </a:solidFill>
            <a:ln w="6350" cmpd="sng">
              <a:solidFill>
                <a:srgbClr val="000000"/>
              </a:solidFill>
              <a:round/>
            </a:ln>
            <a:effectLst/>
          </c:spPr>
          <c:invertIfNegative val="0"/>
          <c:cat>
            <c:strRef>
              <c:f>'2.8'!$B$4:$B$23</c:f>
              <c:strCache>
                <c:ptCount val="20"/>
                <c:pt idx="0">
                  <c:v>GTM</c:v>
                </c:pt>
                <c:pt idx="1">
                  <c:v>DOM</c:v>
                </c:pt>
                <c:pt idx="2">
                  <c:v>CRI</c:v>
                </c:pt>
                <c:pt idx="3">
                  <c:v>MEX</c:v>
                </c:pt>
                <c:pt idx="4">
                  <c:v>HND</c:v>
                </c:pt>
                <c:pt idx="5">
                  <c:v>SLV</c:v>
                </c:pt>
                <c:pt idx="6">
                  <c:v>CHL</c:v>
                </c:pt>
                <c:pt idx="7">
                  <c:v>NIC</c:v>
                </c:pt>
                <c:pt idx="8">
                  <c:v>ECU</c:v>
                </c:pt>
                <c:pt idx="9">
                  <c:v>PAN</c:v>
                </c:pt>
                <c:pt idx="10">
                  <c:v>ARG</c:v>
                </c:pt>
                <c:pt idx="11">
                  <c:v>BRA</c:v>
                </c:pt>
                <c:pt idx="12">
                  <c:v>PRY</c:v>
                </c:pt>
                <c:pt idx="13">
                  <c:v>COL</c:v>
                </c:pt>
                <c:pt idx="14">
                  <c:v>URY</c:v>
                </c:pt>
                <c:pt idx="15">
                  <c:v>BOL</c:v>
                </c:pt>
                <c:pt idx="16">
                  <c:v>HTI</c:v>
                </c:pt>
                <c:pt idx="17">
                  <c:v>PER</c:v>
                </c:pt>
                <c:pt idx="19">
                  <c:v>OCDE</c:v>
                </c:pt>
              </c:strCache>
            </c:strRef>
          </c:cat>
          <c:val>
            <c:numRef>
              <c:f>'2.8'!$E$4:$E$23</c:f>
              <c:numCache>
                <c:formatCode>0%</c:formatCode>
                <c:ptCount val="20"/>
                <c:pt idx="0">
                  <c:v>48.371291999999997</c:v>
                </c:pt>
                <c:pt idx="1">
                  <c:v>54.701599000000002</c:v>
                </c:pt>
                <c:pt idx="2">
                  <c:v>55.275795000000002</c:v>
                </c:pt>
                <c:pt idx="3">
                  <c:v>55.638432000000002</c:v>
                </c:pt>
                <c:pt idx="4">
                  <c:v>56.236027</c:v>
                </c:pt>
                <c:pt idx="5">
                  <c:v>58.818375000000003</c:v>
                </c:pt>
                <c:pt idx="6">
                  <c:v>58.997559000000003</c:v>
                </c:pt>
                <c:pt idx="7">
                  <c:v>60.684356999999999</c:v>
                </c:pt>
                <c:pt idx="8">
                  <c:v>62.283337000000003</c:v>
                </c:pt>
                <c:pt idx="9">
                  <c:v>62.445419000000001</c:v>
                </c:pt>
                <c:pt idx="10">
                  <c:v>63.414188000000003</c:v>
                </c:pt>
                <c:pt idx="11">
                  <c:v>64.659210000000002</c:v>
                </c:pt>
                <c:pt idx="12">
                  <c:v>65.755486000000005</c:v>
                </c:pt>
                <c:pt idx="13">
                  <c:v>68.157188000000005</c:v>
                </c:pt>
                <c:pt idx="14">
                  <c:v>74.081512000000004</c:v>
                </c:pt>
                <c:pt idx="15">
                  <c:v>75.655486999999994</c:v>
                </c:pt>
                <c:pt idx="16">
                  <c:v>76.846237000000002</c:v>
                </c:pt>
                <c:pt idx="17">
                  <c:v>78.047713999999999</c:v>
                </c:pt>
                <c:pt idx="18">
                  <c:v>0</c:v>
                </c:pt>
                <c:pt idx="19" formatCode="0.0%">
                  <c:v>62.8</c:v>
                </c:pt>
              </c:numCache>
            </c:numRef>
          </c:val>
        </c:ser>
        <c:ser>
          <c:idx val="1"/>
          <c:order val="1"/>
          <c:tx>
            <c:strRef>
              <c:f>'2.8'!$D$3</c:f>
              <c:strCache>
                <c:ptCount val="1"/>
                <c:pt idx="0">
                  <c:v>Hombres </c:v>
                </c:pt>
              </c:strCache>
            </c:strRef>
          </c:tx>
          <c:spPr>
            <a:solidFill>
              <a:srgbClr val="CCCCCC"/>
            </a:solidFill>
            <a:ln w="6350" cmpd="sng">
              <a:solidFill>
                <a:srgbClr val="000000"/>
              </a:solidFill>
              <a:round/>
            </a:ln>
            <a:effectLst/>
          </c:spPr>
          <c:invertIfNegative val="0"/>
          <c:cat>
            <c:strRef>
              <c:f>'2.8'!$B$4:$B$23</c:f>
              <c:strCache>
                <c:ptCount val="20"/>
                <c:pt idx="0">
                  <c:v>GTM</c:v>
                </c:pt>
                <c:pt idx="1">
                  <c:v>DOM</c:v>
                </c:pt>
                <c:pt idx="2">
                  <c:v>CRI</c:v>
                </c:pt>
                <c:pt idx="3">
                  <c:v>MEX</c:v>
                </c:pt>
                <c:pt idx="4">
                  <c:v>HND</c:v>
                </c:pt>
                <c:pt idx="5">
                  <c:v>SLV</c:v>
                </c:pt>
                <c:pt idx="6">
                  <c:v>CHL</c:v>
                </c:pt>
                <c:pt idx="7">
                  <c:v>NIC</c:v>
                </c:pt>
                <c:pt idx="8">
                  <c:v>ECU</c:v>
                </c:pt>
                <c:pt idx="9">
                  <c:v>PAN</c:v>
                </c:pt>
                <c:pt idx="10">
                  <c:v>ARG</c:v>
                </c:pt>
                <c:pt idx="11">
                  <c:v>BRA</c:v>
                </c:pt>
                <c:pt idx="12">
                  <c:v>PRY</c:v>
                </c:pt>
                <c:pt idx="13">
                  <c:v>COL</c:v>
                </c:pt>
                <c:pt idx="14">
                  <c:v>URY</c:v>
                </c:pt>
                <c:pt idx="15">
                  <c:v>BOL</c:v>
                </c:pt>
                <c:pt idx="16">
                  <c:v>HTI</c:v>
                </c:pt>
                <c:pt idx="17">
                  <c:v>PER</c:v>
                </c:pt>
                <c:pt idx="19">
                  <c:v>OCDE</c:v>
                </c:pt>
              </c:strCache>
            </c:strRef>
          </c:cat>
          <c:val>
            <c:numRef>
              <c:f>'2.8'!$D$4:$D$23</c:f>
              <c:numCache>
                <c:formatCode>0%</c:formatCode>
                <c:ptCount val="20"/>
                <c:pt idx="0">
                  <c:v>95.360686999999999</c:v>
                </c:pt>
                <c:pt idx="1">
                  <c:v>89.811874000000003</c:v>
                </c:pt>
                <c:pt idx="2">
                  <c:v>91.961440999999994</c:v>
                </c:pt>
                <c:pt idx="3">
                  <c:v>93.988770000000002</c:v>
                </c:pt>
                <c:pt idx="4">
                  <c:v>94.231864999999999</c:v>
                </c:pt>
                <c:pt idx="5">
                  <c:v>91.479896999999994</c:v>
                </c:pt>
                <c:pt idx="6">
                  <c:v>91.555015999999995</c:v>
                </c:pt>
                <c:pt idx="7">
                  <c:v>93.907120000000006</c:v>
                </c:pt>
                <c:pt idx="8">
                  <c:v>95.643592999999996</c:v>
                </c:pt>
                <c:pt idx="9">
                  <c:v>94.193427999999997</c:v>
                </c:pt>
                <c:pt idx="10">
                  <c:v>91.802764999999994</c:v>
                </c:pt>
                <c:pt idx="11">
                  <c:v>88.219764999999995</c:v>
                </c:pt>
                <c:pt idx="12">
                  <c:v>93.082831999999996</c:v>
                </c:pt>
                <c:pt idx="13">
                  <c:v>94.014106999999996</c:v>
                </c:pt>
                <c:pt idx="14">
                  <c:v>92.050278000000006</c:v>
                </c:pt>
                <c:pt idx="15">
                  <c:v>97.276093000000003</c:v>
                </c:pt>
                <c:pt idx="16">
                  <c:v>93.157950999999997</c:v>
                </c:pt>
                <c:pt idx="17">
                  <c:v>95.240973999999994</c:v>
                </c:pt>
                <c:pt idx="18">
                  <c:v>0</c:v>
                </c:pt>
                <c:pt idx="19">
                  <c:v>79.7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49074176"/>
        <c:axId val="49075712"/>
      </c:barChart>
      <c:lineChart>
        <c:grouping val="standard"/>
        <c:varyColors val="0"/>
        <c:ser>
          <c:idx val="2"/>
          <c:order val="2"/>
          <c:tx>
            <c:strRef>
              <c:f>'2.8'!$F$3</c:f>
              <c:strCache>
                <c:ptCount val="1"/>
                <c:pt idx="0">
                  <c:v>ALC-18:H</c:v>
                </c:pt>
              </c:strCache>
            </c:strRef>
          </c:tx>
          <c:spPr>
            <a:ln w="19050" cap="rnd" cmpd="sng" algn="ctr">
              <a:solidFill>
                <a:sysClr val="windowText" lastClr="000000">
                  <a:lumMod val="65000"/>
                  <a:lumOff val="35000"/>
                </a:sysClr>
              </a:solidFill>
              <a:prstDash val="solid"/>
              <a:round/>
            </a:ln>
            <a:effectLst/>
          </c:spPr>
          <c:marker>
            <c:symbol val="diamond"/>
            <c:size val="5"/>
            <c:spPr>
              <a:solidFill>
                <a:srgbClr val="000000"/>
              </a:solidFill>
              <a:ln w="3175">
                <a:solidFill>
                  <a:srgbClr val="000000"/>
                </a:solidFill>
                <a:prstDash val="solid"/>
              </a:ln>
              <a:effectLst/>
              <a:extLst/>
            </c:spPr>
          </c:marker>
          <c:dLbls>
            <c:dLbl>
              <c:idx val="2"/>
              <c:layout>
                <c:manualLayout>
                  <c:x val="-9.9343046661101858E-2"/>
                  <c:y val="-5.2104175529531171E-2"/>
                </c:manualLayout>
              </c:layout>
              <c:tx>
                <c:rich>
                  <a:bodyPr/>
                  <a:lstStyle/>
                  <a:p>
                    <a:r>
                      <a:rPr lang="en-US"/>
                      <a:t>ALC-18:H, 78%</a:t>
                    </a:r>
                  </a:p>
                </c:rich>
              </c:tx>
              <c:dLblPos val="r"/>
              <c:showLegendKey val="0"/>
              <c:showVal val="1"/>
              <c:showCatName val="0"/>
              <c:showSerName val="1"/>
              <c:showPercent val="0"/>
              <c:showBubbleSize val="0"/>
            </c:dLbl>
            <c:showLegendKey val="0"/>
            <c:showVal val="0"/>
            <c:showCatName val="0"/>
            <c:showSerName val="0"/>
            <c:showPercent val="0"/>
            <c:showBubbleSize val="0"/>
          </c:dLbls>
          <c:cat>
            <c:strRef>
              <c:f>'2.8'!$B$4:$B$23</c:f>
              <c:strCache>
                <c:ptCount val="20"/>
                <c:pt idx="0">
                  <c:v>GTM</c:v>
                </c:pt>
                <c:pt idx="1">
                  <c:v>DOM</c:v>
                </c:pt>
                <c:pt idx="2">
                  <c:v>CRI</c:v>
                </c:pt>
                <c:pt idx="3">
                  <c:v>MEX</c:v>
                </c:pt>
                <c:pt idx="4">
                  <c:v>HND</c:v>
                </c:pt>
                <c:pt idx="5">
                  <c:v>SLV</c:v>
                </c:pt>
                <c:pt idx="6">
                  <c:v>CHL</c:v>
                </c:pt>
                <c:pt idx="7">
                  <c:v>NIC</c:v>
                </c:pt>
                <c:pt idx="8">
                  <c:v>ECU</c:v>
                </c:pt>
                <c:pt idx="9">
                  <c:v>PAN</c:v>
                </c:pt>
                <c:pt idx="10">
                  <c:v>ARG</c:v>
                </c:pt>
                <c:pt idx="11">
                  <c:v>BRA</c:v>
                </c:pt>
                <c:pt idx="12">
                  <c:v>PRY</c:v>
                </c:pt>
                <c:pt idx="13">
                  <c:v>COL</c:v>
                </c:pt>
                <c:pt idx="14">
                  <c:v>URY</c:v>
                </c:pt>
                <c:pt idx="15">
                  <c:v>BOL</c:v>
                </c:pt>
                <c:pt idx="16">
                  <c:v>HTI</c:v>
                </c:pt>
                <c:pt idx="17">
                  <c:v>PER</c:v>
                </c:pt>
                <c:pt idx="19">
                  <c:v>OCDE</c:v>
                </c:pt>
              </c:strCache>
            </c:strRef>
          </c:cat>
          <c:val>
            <c:numRef>
              <c:f>'2.8'!$F$4:$F$23</c:f>
              <c:numCache>
                <c:formatCode>0%</c:formatCode>
                <c:ptCount val="20"/>
                <c:pt idx="0">
                  <c:v>77.900000000000006</c:v>
                </c:pt>
                <c:pt idx="1">
                  <c:v>77.900000000000006</c:v>
                </c:pt>
                <c:pt idx="2">
                  <c:v>77.900000000000006</c:v>
                </c:pt>
                <c:pt idx="3">
                  <c:v>77.900000000000006</c:v>
                </c:pt>
                <c:pt idx="4">
                  <c:v>77.900000000000006</c:v>
                </c:pt>
                <c:pt idx="5">
                  <c:v>77.900000000000006</c:v>
                </c:pt>
                <c:pt idx="6">
                  <c:v>77.900000000000006</c:v>
                </c:pt>
                <c:pt idx="7">
                  <c:v>77.900000000000006</c:v>
                </c:pt>
                <c:pt idx="8">
                  <c:v>77.900000000000006</c:v>
                </c:pt>
                <c:pt idx="9">
                  <c:v>77.900000000000006</c:v>
                </c:pt>
                <c:pt idx="10">
                  <c:v>77.900000000000006</c:v>
                </c:pt>
                <c:pt idx="11">
                  <c:v>77.900000000000006</c:v>
                </c:pt>
                <c:pt idx="12">
                  <c:v>77.900000000000006</c:v>
                </c:pt>
                <c:pt idx="13">
                  <c:v>77.900000000000006</c:v>
                </c:pt>
                <c:pt idx="14">
                  <c:v>77.900000000000006</c:v>
                </c:pt>
                <c:pt idx="15">
                  <c:v>77.900000000000006</c:v>
                </c:pt>
                <c:pt idx="16">
                  <c:v>77.900000000000006</c:v>
                </c:pt>
                <c:pt idx="17">
                  <c:v>77.900000000000006</c:v>
                </c:pt>
                <c:pt idx="19">
                  <c:v>77.900000000000006</c:v>
                </c:pt>
              </c:numCache>
            </c:numRef>
          </c:val>
          <c:smooth val="0"/>
        </c:ser>
        <c:ser>
          <c:idx val="3"/>
          <c:order val="3"/>
          <c:tx>
            <c:strRef>
              <c:f>'2.8'!$G$3</c:f>
              <c:strCache>
                <c:ptCount val="1"/>
                <c:pt idx="0">
                  <c:v>ALC-18:M</c:v>
                </c:pt>
              </c:strCache>
            </c:strRef>
          </c:tx>
          <c:spPr>
            <a:ln w="19050" cap="rnd" cmpd="sng" algn="ctr">
              <a:solidFill>
                <a:sysClr val="windowText" lastClr="000000">
                  <a:lumMod val="65000"/>
                  <a:lumOff val="35000"/>
                </a:sysClr>
              </a:solidFill>
              <a:prstDash val="solid"/>
              <a:round/>
            </a:ln>
            <a:effectLst/>
          </c:spPr>
          <c:marker>
            <c:symbol val="diamond"/>
            <c:size val="5"/>
            <c:spPr>
              <a:solidFill>
                <a:srgbClr val="000000"/>
              </a:solidFill>
              <a:ln w="3175">
                <a:solidFill>
                  <a:srgbClr val="000000"/>
                </a:solidFill>
                <a:prstDash val="solid"/>
              </a:ln>
              <a:effectLst/>
              <a:extLst/>
            </c:spPr>
          </c:marker>
          <c:dLbls>
            <c:dLbl>
              <c:idx val="1"/>
              <c:layout>
                <c:manualLayout>
                  <c:x val="-5.0908244511516182E-2"/>
                  <c:y val="-4.9432504376576571E-2"/>
                </c:manualLayout>
              </c:layout>
              <c:tx>
                <c:rich>
                  <a:bodyPr/>
                  <a:lstStyle/>
                  <a:p>
                    <a:pPr>
                      <a:defRPr/>
                    </a:pPr>
                    <a:r>
                      <a:rPr lang="en-US"/>
                      <a:t>ALC-18:M, 53%</a:t>
                    </a:r>
                  </a:p>
                </c:rich>
              </c:tx>
              <c:spPr>
                <a:noFill/>
              </c:spPr>
              <c:dLblPos val="r"/>
              <c:showLegendKey val="0"/>
              <c:showVal val="1"/>
              <c:showCatName val="0"/>
              <c:showSerName val="1"/>
              <c:showPercent val="0"/>
              <c:showBubbleSize val="0"/>
            </c:dLbl>
            <c:showLegendKey val="0"/>
            <c:showVal val="0"/>
            <c:showCatName val="0"/>
            <c:showSerName val="0"/>
            <c:showPercent val="0"/>
            <c:showBubbleSize val="0"/>
          </c:dLbls>
          <c:cat>
            <c:strRef>
              <c:f>'2.8'!$B$4:$B$23</c:f>
              <c:strCache>
                <c:ptCount val="20"/>
                <c:pt idx="0">
                  <c:v>GTM</c:v>
                </c:pt>
                <c:pt idx="1">
                  <c:v>DOM</c:v>
                </c:pt>
                <c:pt idx="2">
                  <c:v>CRI</c:v>
                </c:pt>
                <c:pt idx="3">
                  <c:v>MEX</c:v>
                </c:pt>
                <c:pt idx="4">
                  <c:v>HND</c:v>
                </c:pt>
                <c:pt idx="5">
                  <c:v>SLV</c:v>
                </c:pt>
                <c:pt idx="6">
                  <c:v>CHL</c:v>
                </c:pt>
                <c:pt idx="7">
                  <c:v>NIC</c:v>
                </c:pt>
                <c:pt idx="8">
                  <c:v>ECU</c:v>
                </c:pt>
                <c:pt idx="9">
                  <c:v>PAN</c:v>
                </c:pt>
                <c:pt idx="10">
                  <c:v>ARG</c:v>
                </c:pt>
                <c:pt idx="11">
                  <c:v>BRA</c:v>
                </c:pt>
                <c:pt idx="12">
                  <c:v>PRY</c:v>
                </c:pt>
                <c:pt idx="13">
                  <c:v>COL</c:v>
                </c:pt>
                <c:pt idx="14">
                  <c:v>URY</c:v>
                </c:pt>
                <c:pt idx="15">
                  <c:v>BOL</c:v>
                </c:pt>
                <c:pt idx="16">
                  <c:v>HTI</c:v>
                </c:pt>
                <c:pt idx="17">
                  <c:v>PER</c:v>
                </c:pt>
                <c:pt idx="19">
                  <c:v>OCDE</c:v>
                </c:pt>
              </c:strCache>
            </c:strRef>
          </c:cat>
          <c:val>
            <c:numRef>
              <c:f>'2.8'!$G$4:$G$23</c:f>
              <c:numCache>
                <c:formatCode>0%</c:formatCode>
                <c:ptCount val="20"/>
                <c:pt idx="0">
                  <c:v>52.77</c:v>
                </c:pt>
                <c:pt idx="1">
                  <c:v>52.77</c:v>
                </c:pt>
                <c:pt idx="2">
                  <c:v>52.77</c:v>
                </c:pt>
                <c:pt idx="3">
                  <c:v>52.77</c:v>
                </c:pt>
                <c:pt idx="4">
                  <c:v>52.77</c:v>
                </c:pt>
                <c:pt idx="5">
                  <c:v>52.77</c:v>
                </c:pt>
                <c:pt idx="6">
                  <c:v>52.77</c:v>
                </c:pt>
                <c:pt idx="7">
                  <c:v>52.77</c:v>
                </c:pt>
                <c:pt idx="8">
                  <c:v>52.77</c:v>
                </c:pt>
                <c:pt idx="9">
                  <c:v>52.77</c:v>
                </c:pt>
                <c:pt idx="10">
                  <c:v>52.77</c:v>
                </c:pt>
                <c:pt idx="11">
                  <c:v>52.77</c:v>
                </c:pt>
                <c:pt idx="12">
                  <c:v>52.77</c:v>
                </c:pt>
                <c:pt idx="13">
                  <c:v>52.77</c:v>
                </c:pt>
                <c:pt idx="14">
                  <c:v>52.77</c:v>
                </c:pt>
                <c:pt idx="15">
                  <c:v>52.77</c:v>
                </c:pt>
                <c:pt idx="16">
                  <c:v>52.77</c:v>
                </c:pt>
                <c:pt idx="17">
                  <c:v>52.77</c:v>
                </c:pt>
                <c:pt idx="19">
                  <c:v>52.77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49074176"/>
        <c:axId val="49075712"/>
      </c:lineChart>
      <c:catAx>
        <c:axId val="49074176"/>
        <c:scaling>
          <c:orientation val="minMax"/>
        </c:scaling>
        <c:delete val="0"/>
        <c:axPos val="b"/>
        <c:majorGridlines>
          <c:spPr>
            <a:ln w="9525" cmpd="sng">
              <a:solidFill>
                <a:srgbClr val="FFFFFF"/>
              </a:solidFill>
              <a:prstDash val="solid"/>
            </a:ln>
          </c:spPr>
        </c:majorGridlines>
        <c:numFmt formatCode="General" sourceLinked="1"/>
        <c:majorTickMark val="in"/>
        <c:minorTickMark val="none"/>
        <c:tickLblPos val="low"/>
        <c:spPr>
          <a:noFill/>
          <a:ln w="9525">
            <a:solidFill>
              <a:srgbClr val="000000"/>
            </a:solidFill>
            <a:prstDash val="soli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c:spPr>
        <c:txPr>
          <a:bodyPr rot="0" vert="horz"/>
          <a:lstStyle/>
          <a:p>
            <a:pPr>
              <a:defRPr/>
            </a:pPr>
            <a:endParaRPr lang="en-US"/>
          </a:p>
        </c:txPr>
        <c:crossAx val="49075712"/>
        <c:crosses val="autoZero"/>
        <c:auto val="1"/>
        <c:lblAlgn val="ctr"/>
        <c:lblOffset val="0"/>
        <c:tickLblSkip val="1"/>
        <c:noMultiLvlLbl val="0"/>
      </c:catAx>
      <c:valAx>
        <c:axId val="49075712"/>
        <c:scaling>
          <c:orientation val="minMax"/>
        </c:scaling>
        <c:delete val="0"/>
        <c:axPos val="l"/>
        <c:majorGridlines>
          <c:spPr>
            <a:ln w="9525" cmpd="sng">
              <a:solidFill>
                <a:srgbClr val="FFFFFF"/>
              </a:solidFill>
              <a:prstDash val="solid"/>
            </a:ln>
          </c:spPr>
        </c:majorGridlines>
        <c:numFmt formatCode="General" sourceLinked="0"/>
        <c:majorTickMark val="in"/>
        <c:minorTickMark val="none"/>
        <c:tickLblPos val="nextTo"/>
        <c:spPr>
          <a:noFill/>
          <a:ln w="9525">
            <a:solidFill>
              <a:srgbClr val="000000"/>
            </a:solidFill>
            <a:prstDash val="soli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c:spPr>
        <c:txPr>
          <a:bodyPr rot="-60000000" vert="horz"/>
          <a:lstStyle/>
          <a:p>
            <a:pPr>
              <a:defRPr/>
            </a:pPr>
            <a:endParaRPr lang="en-US"/>
          </a:p>
        </c:txPr>
        <c:crossAx val="49074176"/>
        <c:crosses val="autoZero"/>
        <c:crossBetween val="between"/>
      </c:valAx>
      <c:spPr>
        <a:solidFill>
          <a:srgbClr val="F4FFFF"/>
        </a:solidFill>
        <a:ln w="9525">
          <a:solidFill>
            <a:srgbClr val="000000"/>
          </a:solidFill>
        </a:ln>
      </c:spPr>
    </c:plotArea>
    <c:legend>
      <c:legendPos val="b"/>
      <c:legendEntry>
        <c:idx val="2"/>
        <c:delete val="1"/>
      </c:legendEntry>
      <c:legendEntry>
        <c:idx val="3"/>
        <c:delete val="1"/>
      </c:legendEntry>
      <c:layout>
        <c:manualLayout>
          <c:xMode val="edge"/>
          <c:yMode val="edge"/>
          <c:x val="8.6322562613919032E-2"/>
          <c:y val="5.0165853691711053E-2"/>
          <c:w val="0.84050966964828078"/>
          <c:h val="8.0160270045432566E-2"/>
        </c:manualLayout>
      </c:layout>
      <c:overlay val="1"/>
      <c:spPr>
        <a:solidFill>
          <a:srgbClr val="EAEAEA"/>
        </a:solidFill>
        <a:ln>
          <a:noFill/>
          <a:round/>
        </a:ln>
        <a:effectLst/>
        <a:extLst>
          <a:ext uri="{91240B29-F687-4F45-9708-019B960494DF}">
            <a14:hiddenLine xmlns:a14="http://schemas.microsoft.com/office/drawing/2010/main">
              <a:noFill/>
              <a:round/>
            </a14:hiddenLine>
          </a:ext>
        </a:extLst>
      </c:spPr>
    </c:legend>
    <c:plotVisOnly val="1"/>
    <c:dispBlanksAs val="gap"/>
    <c:showDLblsOverMax val="1"/>
  </c:chart>
  <c:spPr>
    <a:noFill/>
    <a:ln>
      <a:noFill/>
    </a:ln>
    <a:extLst>
      <a:ext uri="{909E8E84-426E-40DD-AFC4-6F175D3DCCD1}">
        <a14:hiddenFill xmlns:a14="http://schemas.microsoft.com/office/drawing/2010/main">
          <a:solidFill>
            <a:sysClr val="window" lastClr="FFFFFF"/>
          </a:solidFill>
        </a14:hiddenFill>
      </a:ext>
    </a:extLst>
  </c:spPr>
  <c:txPr>
    <a:bodyPr/>
    <a:lstStyle/>
    <a:p>
      <a:pPr>
        <a:defRPr sz="1000">
          <a:latin typeface="+mn-lt"/>
          <a:cs typeface="Times New Roman" pitchFamily="18" charset="0"/>
        </a:defRPr>
      </a:pPr>
      <a:endParaRPr lang="en-US"/>
    </a:p>
  </c:txPr>
  <c:externalData r:id="rId1">
    <c:autoUpdate val="0"/>
  </c:externalData>
</c:chartSpac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0.46042</cdr:x>
      <cdr:y>0.33333</cdr:y>
    </cdr:from>
    <cdr:to>
      <cdr:x>0.59583</cdr:x>
      <cdr:y>0.46181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2105024" y="914400"/>
          <a:ext cx="619125" cy="35242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n-GB" sz="1100"/>
            <a:t>17.9</a:t>
          </a:r>
        </a:p>
      </cdr:txBody>
    </cdr:sp>
  </cdr:relSizeAnchor>
  <cdr:relSizeAnchor xmlns:cdr="http://schemas.openxmlformats.org/drawingml/2006/chartDrawing">
    <cdr:from>
      <cdr:x>0.45</cdr:x>
      <cdr:y>0.67361</cdr:y>
    </cdr:from>
    <cdr:to>
      <cdr:x>0.54583</cdr:x>
      <cdr:y>0.74306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2057400" y="1847850"/>
          <a:ext cx="438150" cy="1905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n-GB" sz="1100"/>
            <a:t>10,2</a:t>
          </a:r>
        </a:p>
      </cdr:txBody>
    </cdr:sp>
  </cdr:relSizeAnchor>
  <cdr:relSizeAnchor xmlns:cdr="http://schemas.openxmlformats.org/drawingml/2006/chartDrawing">
    <cdr:from>
      <cdr:x>0.32292</cdr:x>
      <cdr:y>0.82986</cdr:y>
    </cdr:from>
    <cdr:to>
      <cdr:x>0.43542</cdr:x>
      <cdr:y>0.9375</cdr:y>
    </cdr:to>
    <cdr:sp macro="" textlink="">
      <cdr:nvSpPr>
        <cdr:cNvPr id="4" name="TextBox 3"/>
        <cdr:cNvSpPr txBox="1"/>
      </cdr:nvSpPr>
      <cdr:spPr>
        <a:xfrm xmlns:a="http://schemas.openxmlformats.org/drawingml/2006/main">
          <a:off x="1476375" y="2276474"/>
          <a:ext cx="514350" cy="29527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n-GB" sz="1100"/>
            <a:t>6.3</a:t>
          </a:r>
        </a:p>
      </cdr:txBody>
    </cdr:sp>
  </cdr:relSizeAnchor>
  <cdr:relSizeAnchor xmlns:cdr="http://schemas.openxmlformats.org/drawingml/2006/chartDrawing">
    <cdr:from>
      <cdr:x>0.36375</cdr:x>
      <cdr:y>0.19221</cdr:y>
    </cdr:from>
    <cdr:to>
      <cdr:x>0.42125</cdr:x>
      <cdr:y>0.25974</cdr:y>
    </cdr:to>
    <cdr:sp macro="" textlink="">
      <cdr:nvSpPr>
        <cdr:cNvPr id="5" name="TextBox 4"/>
        <cdr:cNvSpPr txBox="1"/>
      </cdr:nvSpPr>
      <cdr:spPr>
        <a:xfrm xmlns:a="http://schemas.openxmlformats.org/drawingml/2006/main">
          <a:off x="2771776" y="704851"/>
          <a:ext cx="438150" cy="24765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n-GB" sz="1100"/>
            <a:t>6.6</a:t>
          </a:r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2" y="1"/>
            <a:ext cx="4309884" cy="3404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411" tIns="46206" rIns="92411" bIns="46206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5634217" y="1"/>
            <a:ext cx="4309883" cy="3404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411" tIns="46206" rIns="92411" bIns="46206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cs typeface="+mn-cs"/>
              </a:defRPr>
            </a:lvl1pPr>
          </a:lstStyle>
          <a:p>
            <a:pPr>
              <a:defRPr/>
            </a:pPr>
            <a:fld id="{8B528ACB-7195-4246-9ACF-566B9D03BC3C}" type="datetime2">
              <a:rPr lang="fr-FR"/>
              <a:pPr>
                <a:defRPr/>
              </a:pPr>
              <a:t>mardi 28 juin 2016</a:t>
            </a:fld>
            <a:endParaRPr lang="fr-FR" dirty="0"/>
          </a:p>
        </p:txBody>
      </p:sp>
      <p:sp>
        <p:nvSpPr>
          <p:cNvPr id="922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2" y="6465115"/>
            <a:ext cx="4309884" cy="3404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411" tIns="46206" rIns="92411" bIns="46206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922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5634217" y="6465115"/>
            <a:ext cx="4309883" cy="3404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411" tIns="46206" rIns="92411" bIns="46206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cs typeface="+mn-cs"/>
              </a:defRPr>
            </a:lvl1pPr>
          </a:lstStyle>
          <a:p>
            <a:pPr>
              <a:defRPr/>
            </a:pPr>
            <a:fld id="{E7E8B616-708B-4EE2-A2F1-0F933B446F15}" type="slidenum">
              <a:rPr lang="fr-FR"/>
              <a:pPr>
                <a:defRPr/>
              </a:pPr>
              <a:t>‹#›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02456065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2" y="1"/>
            <a:ext cx="4309884" cy="3404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411" tIns="46206" rIns="92411" bIns="46206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5634217" y="1"/>
            <a:ext cx="4309883" cy="3404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411" tIns="46206" rIns="92411" bIns="46206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cs typeface="+mn-cs"/>
              </a:defRPr>
            </a:lvl1pPr>
          </a:lstStyle>
          <a:p>
            <a:pPr>
              <a:defRPr/>
            </a:pPr>
            <a:fld id="{1D14A4FE-7B54-4867-8634-1626055FE782}" type="datetime2">
              <a:rPr lang="fr-FR"/>
              <a:pPr>
                <a:defRPr/>
              </a:pPr>
              <a:t>mardi 28 juin 2016</a:t>
            </a:fld>
            <a:endParaRPr lang="fr-FR" dirty="0"/>
          </a:p>
        </p:txBody>
      </p:sp>
      <p:sp>
        <p:nvSpPr>
          <p:cNvPr id="4813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128963" y="511175"/>
            <a:ext cx="3686175" cy="2551113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1326658" y="3232014"/>
            <a:ext cx="7290791" cy="30633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411" tIns="46206" rIns="92411" bIns="46206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noProof="0" smtClean="0"/>
              <a:t>Cliquez pour modifier les styles du texte du masque</a:t>
            </a:r>
          </a:p>
          <a:p>
            <a:pPr lvl="1"/>
            <a:r>
              <a:rPr lang="fr-FR" noProof="0" smtClean="0"/>
              <a:t>Deuxième niveau</a:t>
            </a:r>
          </a:p>
          <a:p>
            <a:pPr lvl="2"/>
            <a:r>
              <a:rPr lang="fr-FR" noProof="0" smtClean="0"/>
              <a:t>Troisième niveau</a:t>
            </a:r>
          </a:p>
          <a:p>
            <a:pPr lvl="3"/>
            <a:r>
              <a:rPr lang="fr-FR" noProof="0" smtClean="0"/>
              <a:t>Quatrième niveau</a:t>
            </a:r>
          </a:p>
          <a:p>
            <a:pPr lvl="4"/>
            <a:r>
              <a:rPr lang="fr-FR" noProof="0" smtClean="0"/>
              <a:t>Cinquième niveau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2" y="6465115"/>
            <a:ext cx="4309884" cy="3404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411" tIns="46206" rIns="92411" bIns="46206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5634217" y="6465115"/>
            <a:ext cx="4309883" cy="3404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411" tIns="46206" rIns="92411" bIns="46206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cs typeface="+mn-cs"/>
              </a:defRPr>
            </a:lvl1pPr>
          </a:lstStyle>
          <a:p>
            <a:pPr>
              <a:defRPr/>
            </a:pPr>
            <a:fld id="{821E0745-08DD-48F7-A690-3BDEF6395898}" type="slidenum">
              <a:rPr lang="fr-FR"/>
              <a:pPr>
                <a:defRPr/>
              </a:pPr>
              <a:t>‹#›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541990784"/>
      </p:ext>
    </p:extLst>
  </p:cSld>
  <p:clrMap bg1="lt1" tx1="dk1" bg2="lt2" tx2="dk2" accent1="accent1" accent2="accent2" accent3="accent3" accent4="accent4" accent5="accent5" accent6="accent6" hlink="hlink" folHlink="folHlink"/>
  <p:hf hdr="0" ftr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charset="0"/>
        <a:ea typeface="MS PGothic" pitchFamily="34" charset="-128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charset="0"/>
        <a:ea typeface="MS PGothic" pitchFamily="34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charset="0"/>
        <a:ea typeface="MS PGothic" pitchFamily="34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charset="0"/>
        <a:ea typeface="MS PGothic" pitchFamily="34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charset="0"/>
        <a:ea typeface="MS PGothic" pitchFamily="34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fld id="{1D14A4FE-7B54-4867-8634-1626055FE782}" type="datetime2">
              <a:rPr lang="fr-FR" smtClean="0">
                <a:solidFill>
                  <a:prstClr val="black"/>
                </a:solidFill>
              </a:rPr>
              <a:pPr>
                <a:defRPr/>
              </a:pPr>
              <a:t>mardi 28 juin 2016</a:t>
            </a:fld>
            <a:endParaRPr lang="fr-FR" dirty="0">
              <a:solidFill>
                <a:prstClr val="black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821E0745-08DD-48F7-A690-3BDEF6395898}" type="slidenum">
              <a:rPr lang="fr-FR" smtClean="0">
                <a:solidFill>
                  <a:prstClr val="black"/>
                </a:solidFill>
              </a:rPr>
              <a:pPr>
                <a:defRPr/>
              </a:pPr>
              <a:t>1</a:t>
            </a:fld>
            <a:endParaRPr lang="fr-FR" dirty="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 sz="1000" noProof="0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fld id="{1D14A4FE-7B54-4867-8634-1626055FE782}" type="datetime2">
              <a:rPr lang="fr-FR" smtClean="0">
                <a:solidFill>
                  <a:prstClr val="black"/>
                </a:solidFill>
              </a:rPr>
              <a:pPr>
                <a:defRPr/>
              </a:pPr>
              <a:t>mardi 28 juin 2016</a:t>
            </a:fld>
            <a:endParaRPr lang="fr-FR" dirty="0">
              <a:solidFill>
                <a:prstClr val="black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821E0745-08DD-48F7-A690-3BDEF6395898}" type="slidenum">
              <a:rPr lang="fr-FR" smtClean="0">
                <a:solidFill>
                  <a:prstClr val="black"/>
                </a:solidFill>
              </a:rPr>
              <a:pPr>
                <a:defRPr/>
              </a:pPr>
              <a:t>10</a:t>
            </a:fld>
            <a:endParaRPr lang="fr-FR" dirty="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 sz="1000" noProof="0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fld id="{1D14A4FE-7B54-4867-8634-1626055FE782}" type="datetime2">
              <a:rPr lang="fr-FR" smtClean="0">
                <a:solidFill>
                  <a:prstClr val="black"/>
                </a:solidFill>
              </a:rPr>
              <a:pPr>
                <a:defRPr/>
              </a:pPr>
              <a:t>mardi 28 juin 2016</a:t>
            </a:fld>
            <a:endParaRPr lang="fr-FR" dirty="0">
              <a:solidFill>
                <a:prstClr val="black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821E0745-08DD-48F7-A690-3BDEF6395898}" type="slidenum">
              <a:rPr lang="fr-FR" smtClean="0">
                <a:solidFill>
                  <a:prstClr val="black"/>
                </a:solidFill>
              </a:rPr>
              <a:pPr>
                <a:defRPr/>
              </a:pPr>
              <a:t>11</a:t>
            </a:fld>
            <a:endParaRPr lang="fr-FR" dirty="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 sz="1000" noProof="0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fld id="{1D14A4FE-7B54-4867-8634-1626055FE782}" type="datetime2">
              <a:rPr lang="fr-FR" smtClean="0">
                <a:solidFill>
                  <a:prstClr val="black"/>
                </a:solidFill>
              </a:rPr>
              <a:pPr>
                <a:defRPr/>
              </a:pPr>
              <a:t>mardi 28 juin 2016</a:t>
            </a:fld>
            <a:endParaRPr lang="fr-FR" dirty="0">
              <a:solidFill>
                <a:prstClr val="black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821E0745-08DD-48F7-A690-3BDEF6395898}" type="slidenum">
              <a:rPr lang="fr-FR" smtClean="0">
                <a:solidFill>
                  <a:prstClr val="black"/>
                </a:solidFill>
              </a:rPr>
              <a:pPr>
                <a:defRPr/>
              </a:pPr>
              <a:t>12</a:t>
            </a:fld>
            <a:endParaRPr lang="fr-FR" dirty="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 sz="1000" noProof="0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fld id="{1D14A4FE-7B54-4867-8634-1626055FE782}" type="datetime2">
              <a:rPr lang="fr-FR" smtClean="0"/>
              <a:pPr>
                <a:defRPr/>
              </a:pPr>
              <a:t>mardi 28 juin 2016</a:t>
            </a:fld>
            <a:endParaRPr lang="fr-FR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821E0745-08DD-48F7-A690-3BDEF6395898}" type="slidenum">
              <a:rPr lang="fr-FR" smtClean="0"/>
              <a:pPr>
                <a:defRPr/>
              </a:pPr>
              <a:t>13</a:t>
            </a:fld>
            <a:endParaRPr lang="fr-FR" dirty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 sz="1000" noProof="0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fld id="{1D14A4FE-7B54-4867-8634-1626055FE782}" type="datetime2">
              <a:rPr lang="fr-FR" smtClean="0">
                <a:solidFill>
                  <a:prstClr val="black"/>
                </a:solidFill>
              </a:rPr>
              <a:pPr>
                <a:defRPr/>
              </a:pPr>
              <a:t>mardi 28 juin 2016</a:t>
            </a:fld>
            <a:endParaRPr lang="fr-FR" dirty="0">
              <a:solidFill>
                <a:prstClr val="black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821E0745-08DD-48F7-A690-3BDEF6395898}" type="slidenum">
              <a:rPr lang="fr-FR" smtClean="0">
                <a:solidFill>
                  <a:prstClr val="black"/>
                </a:solidFill>
              </a:rPr>
              <a:pPr>
                <a:defRPr/>
              </a:pPr>
              <a:t>14</a:t>
            </a:fld>
            <a:endParaRPr lang="fr-FR" dirty="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 sz="1000" noProof="0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fld id="{1D14A4FE-7B54-4867-8634-1626055FE782}" type="datetime2">
              <a:rPr lang="fr-FR" smtClean="0">
                <a:solidFill>
                  <a:prstClr val="black"/>
                </a:solidFill>
              </a:rPr>
              <a:pPr>
                <a:defRPr/>
              </a:pPr>
              <a:t>mardi 28 juin 2016</a:t>
            </a:fld>
            <a:endParaRPr lang="fr-FR" dirty="0">
              <a:solidFill>
                <a:prstClr val="black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821E0745-08DD-48F7-A690-3BDEF6395898}" type="slidenum">
              <a:rPr lang="fr-FR" smtClean="0">
                <a:solidFill>
                  <a:prstClr val="black"/>
                </a:solidFill>
              </a:rPr>
              <a:pPr>
                <a:defRPr/>
              </a:pPr>
              <a:t>15</a:t>
            </a:fld>
            <a:endParaRPr lang="fr-FR" dirty="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 sz="1000" noProof="0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fld id="{1D14A4FE-7B54-4867-8634-1626055FE782}" type="datetime2">
              <a:rPr lang="fr-FR" smtClean="0">
                <a:solidFill>
                  <a:prstClr val="black"/>
                </a:solidFill>
              </a:rPr>
              <a:pPr>
                <a:defRPr/>
              </a:pPr>
              <a:t>mardi 28 juin 2016</a:t>
            </a:fld>
            <a:endParaRPr lang="fr-FR" dirty="0">
              <a:solidFill>
                <a:prstClr val="black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821E0745-08DD-48F7-A690-3BDEF6395898}" type="slidenum">
              <a:rPr lang="fr-FR" smtClean="0">
                <a:solidFill>
                  <a:prstClr val="black"/>
                </a:solidFill>
              </a:rPr>
              <a:pPr>
                <a:defRPr/>
              </a:pPr>
              <a:t>16</a:t>
            </a:fld>
            <a:endParaRPr lang="fr-FR" dirty="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 sz="1000" noProof="0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fld id="{1D14A4FE-7B54-4867-8634-1626055FE782}" type="datetime2">
              <a:rPr lang="fr-FR" smtClean="0">
                <a:solidFill>
                  <a:prstClr val="black"/>
                </a:solidFill>
              </a:rPr>
              <a:pPr>
                <a:defRPr/>
              </a:pPr>
              <a:t>mardi 28 juin 2016</a:t>
            </a:fld>
            <a:endParaRPr lang="fr-FR" dirty="0">
              <a:solidFill>
                <a:prstClr val="black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821E0745-08DD-48F7-A690-3BDEF6395898}" type="slidenum">
              <a:rPr lang="fr-FR" smtClean="0">
                <a:solidFill>
                  <a:prstClr val="black"/>
                </a:solidFill>
              </a:rPr>
              <a:pPr>
                <a:defRPr/>
              </a:pPr>
              <a:t>17</a:t>
            </a:fld>
            <a:endParaRPr lang="fr-FR" dirty="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1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xfrm>
            <a:off x="3128963" y="511175"/>
            <a:ext cx="3686175" cy="2551113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1682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smtClean="0"/>
              <a:t>Leadership role of China</a:t>
            </a:r>
          </a:p>
        </p:txBody>
      </p:sp>
      <p:sp>
        <p:nvSpPr>
          <p:cNvPr id="48131" name="Date Placeholder 3"/>
          <p:cNvSpPr>
            <a:spLocks noGrp="1"/>
          </p:cNvSpPr>
          <p:nvPr>
            <p:ph type="dt" sz="quarter" idx="1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C1E010B6-728E-4CDA-82AE-B48BE0B90622}" type="datetime2">
              <a:rPr lang="fr-FR">
                <a:solidFill>
                  <a:prstClr val="black"/>
                </a:solidFill>
                <a:cs typeface="Arial" charset="0"/>
              </a:rPr>
              <a:pPr>
                <a:defRPr/>
              </a:pPr>
              <a:t>mardi 28 juin 2016</a:t>
            </a:fld>
            <a:endParaRPr lang="fr-FR">
              <a:solidFill>
                <a:prstClr val="black"/>
              </a:solidFill>
              <a:cs typeface="Arial" charset="0"/>
            </a:endParaRPr>
          </a:p>
        </p:txBody>
      </p:sp>
      <p:sp>
        <p:nvSpPr>
          <p:cNvPr id="48132" name="Slide Number Placeholder 4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9E246E7D-461D-47B9-9265-BE46D403A475}" type="slidenum">
              <a:rPr lang="fr-FR">
                <a:solidFill>
                  <a:prstClr val="black"/>
                </a:solidFill>
                <a:cs typeface="Arial" charset="0"/>
              </a:rPr>
              <a:pPr>
                <a:defRPr/>
              </a:pPr>
              <a:t>2</a:t>
            </a:fld>
            <a:endParaRPr lang="fr-FR">
              <a:solidFill>
                <a:prstClr val="black"/>
              </a:solidFill>
              <a:cs typeface="Arial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1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xfrm>
            <a:off x="3128963" y="511175"/>
            <a:ext cx="3686175" cy="2551113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1682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smtClean="0"/>
              <a:t>Leadership role of China</a:t>
            </a:r>
          </a:p>
        </p:txBody>
      </p:sp>
      <p:sp>
        <p:nvSpPr>
          <p:cNvPr id="48131" name="Date Placeholder 3"/>
          <p:cNvSpPr>
            <a:spLocks noGrp="1"/>
          </p:cNvSpPr>
          <p:nvPr>
            <p:ph type="dt" sz="quarter" idx="1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C1E010B6-728E-4CDA-82AE-B48BE0B90622}" type="datetime2">
              <a:rPr lang="fr-FR">
                <a:solidFill>
                  <a:prstClr val="black"/>
                </a:solidFill>
                <a:cs typeface="Arial" charset="0"/>
              </a:rPr>
              <a:pPr>
                <a:defRPr/>
              </a:pPr>
              <a:t>mardi 28 juin 2016</a:t>
            </a:fld>
            <a:endParaRPr lang="fr-FR">
              <a:solidFill>
                <a:prstClr val="black"/>
              </a:solidFill>
              <a:cs typeface="Arial" charset="0"/>
            </a:endParaRPr>
          </a:p>
        </p:txBody>
      </p:sp>
      <p:sp>
        <p:nvSpPr>
          <p:cNvPr id="48132" name="Slide Number Placeholder 4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9E246E7D-461D-47B9-9265-BE46D403A475}" type="slidenum">
              <a:rPr lang="fr-FR">
                <a:solidFill>
                  <a:prstClr val="black"/>
                </a:solidFill>
                <a:cs typeface="Arial" charset="0"/>
              </a:rPr>
              <a:pPr>
                <a:defRPr/>
              </a:pPr>
              <a:t>3</a:t>
            </a:fld>
            <a:endParaRPr lang="fr-FR">
              <a:solidFill>
                <a:prstClr val="black"/>
              </a:solidFill>
              <a:cs typeface="Arial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1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xfrm>
            <a:off x="3128963" y="511175"/>
            <a:ext cx="3686175" cy="2551113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1682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smtClean="0"/>
              <a:t>Leadership role of China</a:t>
            </a:r>
          </a:p>
        </p:txBody>
      </p:sp>
      <p:sp>
        <p:nvSpPr>
          <p:cNvPr id="48131" name="Date Placeholder 3"/>
          <p:cNvSpPr>
            <a:spLocks noGrp="1"/>
          </p:cNvSpPr>
          <p:nvPr>
            <p:ph type="dt" sz="quarter" idx="1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C1E010B6-728E-4CDA-82AE-B48BE0B90622}" type="datetime2">
              <a:rPr lang="fr-FR">
                <a:solidFill>
                  <a:prstClr val="black"/>
                </a:solidFill>
                <a:cs typeface="Arial" charset="0"/>
              </a:rPr>
              <a:pPr>
                <a:defRPr/>
              </a:pPr>
              <a:t>mardi 28 juin 2016</a:t>
            </a:fld>
            <a:endParaRPr lang="fr-FR">
              <a:solidFill>
                <a:prstClr val="black"/>
              </a:solidFill>
              <a:cs typeface="Arial" charset="0"/>
            </a:endParaRPr>
          </a:p>
        </p:txBody>
      </p:sp>
      <p:sp>
        <p:nvSpPr>
          <p:cNvPr id="48132" name="Slide Number Placeholder 4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9E246E7D-461D-47B9-9265-BE46D403A475}" type="slidenum">
              <a:rPr lang="fr-FR">
                <a:solidFill>
                  <a:prstClr val="black"/>
                </a:solidFill>
                <a:cs typeface="Arial" charset="0"/>
              </a:rPr>
              <a:pPr>
                <a:defRPr/>
              </a:pPr>
              <a:t>4</a:t>
            </a:fld>
            <a:endParaRPr lang="fr-FR">
              <a:solidFill>
                <a:prstClr val="black"/>
              </a:solidFill>
              <a:cs typeface="Arial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1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xfrm>
            <a:off x="3128963" y="511175"/>
            <a:ext cx="3686175" cy="2551113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1682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smtClean="0"/>
              <a:t>Leadership role of China</a:t>
            </a:r>
          </a:p>
        </p:txBody>
      </p:sp>
      <p:sp>
        <p:nvSpPr>
          <p:cNvPr id="48131" name="Date Placeholder 3"/>
          <p:cNvSpPr>
            <a:spLocks noGrp="1"/>
          </p:cNvSpPr>
          <p:nvPr>
            <p:ph type="dt" sz="quarter" idx="1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C1E010B6-728E-4CDA-82AE-B48BE0B90622}" type="datetime2">
              <a:rPr lang="fr-FR">
                <a:solidFill>
                  <a:prstClr val="black"/>
                </a:solidFill>
                <a:cs typeface="Arial" charset="0"/>
              </a:rPr>
              <a:pPr>
                <a:defRPr/>
              </a:pPr>
              <a:t>mardi 28 juin 2016</a:t>
            </a:fld>
            <a:endParaRPr lang="fr-FR">
              <a:solidFill>
                <a:prstClr val="black"/>
              </a:solidFill>
              <a:cs typeface="Arial" charset="0"/>
            </a:endParaRPr>
          </a:p>
        </p:txBody>
      </p:sp>
      <p:sp>
        <p:nvSpPr>
          <p:cNvPr id="48132" name="Slide Number Placeholder 4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9E246E7D-461D-47B9-9265-BE46D403A475}" type="slidenum">
              <a:rPr lang="fr-FR">
                <a:solidFill>
                  <a:prstClr val="black"/>
                </a:solidFill>
                <a:cs typeface="Arial" charset="0"/>
              </a:rPr>
              <a:pPr>
                <a:defRPr/>
              </a:pPr>
              <a:t>5</a:t>
            </a:fld>
            <a:endParaRPr lang="fr-FR">
              <a:solidFill>
                <a:prstClr val="black"/>
              </a:solidFill>
              <a:cs typeface="Arial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 sz="1000" noProof="0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fld id="{1D14A4FE-7B54-4867-8634-1626055FE782}" type="datetime2">
              <a:rPr lang="fr-FR" smtClean="0">
                <a:solidFill>
                  <a:prstClr val="black"/>
                </a:solidFill>
              </a:rPr>
              <a:pPr>
                <a:defRPr/>
              </a:pPr>
              <a:t>mardi 28 juin 2016</a:t>
            </a:fld>
            <a:endParaRPr lang="fr-FR" dirty="0">
              <a:solidFill>
                <a:prstClr val="black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821E0745-08DD-48F7-A690-3BDEF6395898}" type="slidenum">
              <a:rPr lang="fr-FR" smtClean="0">
                <a:solidFill>
                  <a:prstClr val="black"/>
                </a:solidFill>
              </a:rPr>
              <a:pPr>
                <a:defRPr/>
              </a:pPr>
              <a:t>6</a:t>
            </a:fld>
            <a:endParaRPr lang="fr-FR" dirty="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 sz="1000" noProof="0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fld id="{1D14A4FE-7B54-4867-8634-1626055FE782}" type="datetime2">
              <a:rPr lang="fr-FR" smtClean="0">
                <a:solidFill>
                  <a:prstClr val="black"/>
                </a:solidFill>
              </a:rPr>
              <a:pPr>
                <a:defRPr/>
              </a:pPr>
              <a:t>mardi 28 juin 2016</a:t>
            </a:fld>
            <a:endParaRPr lang="fr-FR" dirty="0">
              <a:solidFill>
                <a:prstClr val="black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821E0745-08DD-48F7-A690-3BDEF6395898}" type="slidenum">
              <a:rPr lang="fr-FR" smtClean="0">
                <a:solidFill>
                  <a:prstClr val="black"/>
                </a:solidFill>
              </a:rPr>
              <a:pPr>
                <a:defRPr/>
              </a:pPr>
              <a:t>7</a:t>
            </a:fld>
            <a:endParaRPr lang="fr-FR" dirty="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 sz="1000" noProof="0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fld id="{1D14A4FE-7B54-4867-8634-1626055FE782}" type="datetime2">
              <a:rPr lang="fr-FR" smtClean="0">
                <a:solidFill>
                  <a:prstClr val="black"/>
                </a:solidFill>
              </a:rPr>
              <a:pPr>
                <a:defRPr/>
              </a:pPr>
              <a:t>mardi 28 juin 2016</a:t>
            </a:fld>
            <a:endParaRPr lang="fr-FR" dirty="0">
              <a:solidFill>
                <a:prstClr val="black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821E0745-08DD-48F7-A690-3BDEF6395898}" type="slidenum">
              <a:rPr lang="fr-FR" smtClean="0">
                <a:solidFill>
                  <a:prstClr val="black"/>
                </a:solidFill>
              </a:rPr>
              <a:pPr>
                <a:defRPr/>
              </a:pPr>
              <a:t>8</a:t>
            </a:fld>
            <a:endParaRPr lang="fr-FR" dirty="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 sz="1000" noProof="0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fld id="{1D14A4FE-7B54-4867-8634-1626055FE782}" type="datetime2">
              <a:rPr lang="fr-FR" smtClean="0">
                <a:solidFill>
                  <a:prstClr val="black"/>
                </a:solidFill>
              </a:rPr>
              <a:pPr>
                <a:defRPr/>
              </a:pPr>
              <a:t>mardi 28 juin 2016</a:t>
            </a:fld>
            <a:endParaRPr lang="fr-FR" dirty="0">
              <a:solidFill>
                <a:prstClr val="black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821E0745-08DD-48F7-A690-3BDEF6395898}" type="slidenum">
              <a:rPr lang="fr-FR" smtClean="0">
                <a:solidFill>
                  <a:prstClr val="black"/>
                </a:solidFill>
              </a:rPr>
              <a:pPr>
                <a:defRPr/>
              </a:pPr>
              <a:t>9</a:t>
            </a:fld>
            <a:endParaRPr lang="fr-FR" dirty="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6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7F2264-836B-B64A-BFA3-04146123FCC1}" type="slidenum">
              <a:rPr lang="fr-FR" smtClean="0"/>
              <a:pPr/>
              <a:t>‹#›</a:t>
            </a:fld>
            <a:endParaRPr lang="fr-FR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r-F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7F2264-836B-B64A-BFA3-04146123FCC1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fr-FR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870990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0000" y="468000"/>
            <a:ext cx="8915400" cy="532108"/>
          </a:xfrm>
          <a:prstGeom prst="rect">
            <a:avLst/>
          </a:prstGeom>
        </p:spPr>
        <p:txBody>
          <a:bodyPr/>
          <a:lstStyle>
            <a:lvl1pPr algn="l">
              <a:defRPr sz="2400" b="1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0" name="Text Placeholder 19"/>
          <p:cNvSpPr>
            <a:spLocks noGrp="1"/>
          </p:cNvSpPr>
          <p:nvPr>
            <p:ph type="body" sz="quarter" idx="10"/>
          </p:nvPr>
        </p:nvSpPr>
        <p:spPr>
          <a:xfrm>
            <a:off x="1127976" y="2071678"/>
            <a:ext cx="396000" cy="396000"/>
          </a:xfrm>
          <a:prstGeom prst="rect">
            <a:avLst/>
          </a:prstGeom>
          <a:ln>
            <a:solidFill>
              <a:schemeClr val="bg1">
                <a:lumMod val="75000"/>
              </a:schemeClr>
            </a:solidFill>
          </a:ln>
        </p:spPr>
        <p:txBody>
          <a:bodyPr/>
          <a:lstStyle>
            <a:lvl1pPr algn="ctr">
              <a:buNone/>
              <a:defRPr sz="2000">
                <a:solidFill>
                  <a:srgbClr val="11608F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2" name="Text Placeholder 21"/>
          <p:cNvSpPr>
            <a:spLocks noGrp="1"/>
          </p:cNvSpPr>
          <p:nvPr>
            <p:ph type="body" sz="quarter" idx="11"/>
          </p:nvPr>
        </p:nvSpPr>
        <p:spPr>
          <a:xfrm>
            <a:off x="1738289" y="2071678"/>
            <a:ext cx="7200000" cy="396000"/>
          </a:xfrm>
          <a:prstGeom prst="rect">
            <a:avLst/>
          </a:prstGeom>
          <a:ln>
            <a:solidFill>
              <a:schemeClr val="bg1">
                <a:lumMod val="75000"/>
              </a:schemeClr>
            </a:solidFill>
          </a:ln>
        </p:spPr>
        <p:txBody>
          <a:bodyPr/>
          <a:lstStyle>
            <a:lvl1pPr>
              <a:buNone/>
              <a:defRPr sz="2000">
                <a:solidFill>
                  <a:schemeClr val="bg1">
                    <a:lumMod val="7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3" name="Text Placeholder 19"/>
          <p:cNvSpPr>
            <a:spLocks noGrp="1"/>
          </p:cNvSpPr>
          <p:nvPr>
            <p:ph type="body" sz="quarter" idx="12"/>
          </p:nvPr>
        </p:nvSpPr>
        <p:spPr>
          <a:xfrm>
            <a:off x="1127976" y="2643182"/>
            <a:ext cx="396000" cy="396000"/>
          </a:xfrm>
          <a:prstGeom prst="rect">
            <a:avLst/>
          </a:prstGeom>
          <a:ln>
            <a:solidFill>
              <a:schemeClr val="bg1">
                <a:lumMod val="75000"/>
              </a:schemeClr>
            </a:solidFill>
          </a:ln>
        </p:spPr>
        <p:txBody>
          <a:bodyPr/>
          <a:lstStyle>
            <a:lvl1pPr algn="ctr">
              <a:buNone/>
              <a:defRPr sz="2000">
                <a:solidFill>
                  <a:srgbClr val="11608F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4" name="Text Placeholder 21"/>
          <p:cNvSpPr>
            <a:spLocks noGrp="1"/>
          </p:cNvSpPr>
          <p:nvPr>
            <p:ph type="body" sz="quarter" idx="13"/>
          </p:nvPr>
        </p:nvSpPr>
        <p:spPr>
          <a:xfrm>
            <a:off x="1738290" y="2643182"/>
            <a:ext cx="7200000" cy="396000"/>
          </a:xfrm>
          <a:prstGeom prst="rect">
            <a:avLst/>
          </a:prstGeom>
          <a:ln>
            <a:solidFill>
              <a:schemeClr val="bg1">
                <a:lumMod val="75000"/>
              </a:schemeClr>
            </a:solidFill>
          </a:ln>
        </p:spPr>
        <p:txBody>
          <a:bodyPr/>
          <a:lstStyle>
            <a:lvl1pPr>
              <a:buNone/>
              <a:defRPr sz="2000">
                <a:solidFill>
                  <a:schemeClr val="bg1">
                    <a:lumMod val="7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5" name="Text Placeholder 19"/>
          <p:cNvSpPr>
            <a:spLocks noGrp="1"/>
          </p:cNvSpPr>
          <p:nvPr>
            <p:ph type="body" sz="quarter" idx="14"/>
          </p:nvPr>
        </p:nvSpPr>
        <p:spPr>
          <a:xfrm>
            <a:off x="1127976" y="3214686"/>
            <a:ext cx="396000" cy="396000"/>
          </a:xfrm>
          <a:prstGeom prst="rect">
            <a:avLst/>
          </a:prstGeom>
          <a:ln>
            <a:solidFill>
              <a:schemeClr val="bg1">
                <a:lumMod val="75000"/>
              </a:schemeClr>
            </a:solidFill>
          </a:ln>
        </p:spPr>
        <p:txBody>
          <a:bodyPr/>
          <a:lstStyle>
            <a:lvl1pPr algn="ctr">
              <a:buNone/>
              <a:defRPr sz="2000">
                <a:solidFill>
                  <a:srgbClr val="11608F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6" name="Text Placeholder 21"/>
          <p:cNvSpPr>
            <a:spLocks noGrp="1"/>
          </p:cNvSpPr>
          <p:nvPr>
            <p:ph type="body" sz="quarter" idx="15"/>
          </p:nvPr>
        </p:nvSpPr>
        <p:spPr>
          <a:xfrm>
            <a:off x="1738290" y="3214686"/>
            <a:ext cx="7200000" cy="396000"/>
          </a:xfrm>
          <a:prstGeom prst="rect">
            <a:avLst/>
          </a:prstGeom>
          <a:ln>
            <a:solidFill>
              <a:schemeClr val="bg1">
                <a:lumMod val="75000"/>
              </a:schemeClr>
            </a:solidFill>
          </a:ln>
        </p:spPr>
        <p:txBody>
          <a:bodyPr/>
          <a:lstStyle>
            <a:lvl1pPr>
              <a:buNone/>
              <a:defRPr sz="2000">
                <a:solidFill>
                  <a:schemeClr val="bg1">
                    <a:lumMod val="7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7" name="Text Placeholder 19"/>
          <p:cNvSpPr>
            <a:spLocks noGrp="1"/>
          </p:cNvSpPr>
          <p:nvPr>
            <p:ph type="body" sz="quarter" idx="16"/>
          </p:nvPr>
        </p:nvSpPr>
        <p:spPr>
          <a:xfrm>
            <a:off x="1127976" y="3786190"/>
            <a:ext cx="396000" cy="396000"/>
          </a:xfrm>
          <a:prstGeom prst="rect">
            <a:avLst/>
          </a:prstGeom>
          <a:ln>
            <a:solidFill>
              <a:schemeClr val="bg1">
                <a:lumMod val="75000"/>
              </a:schemeClr>
            </a:solidFill>
          </a:ln>
        </p:spPr>
        <p:txBody>
          <a:bodyPr/>
          <a:lstStyle>
            <a:lvl1pPr algn="ctr">
              <a:buNone/>
              <a:defRPr sz="2000" b="0">
                <a:solidFill>
                  <a:srgbClr val="11608F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8" name="Text Placeholder 21"/>
          <p:cNvSpPr>
            <a:spLocks noGrp="1"/>
          </p:cNvSpPr>
          <p:nvPr>
            <p:ph type="body" sz="quarter" idx="17"/>
          </p:nvPr>
        </p:nvSpPr>
        <p:spPr>
          <a:xfrm>
            <a:off x="1738290" y="3786190"/>
            <a:ext cx="7200000" cy="396000"/>
          </a:xfrm>
          <a:prstGeom prst="rect">
            <a:avLst/>
          </a:prstGeom>
          <a:ln>
            <a:solidFill>
              <a:schemeClr val="bg1">
                <a:lumMod val="75000"/>
              </a:schemeClr>
            </a:solidFill>
          </a:ln>
        </p:spPr>
        <p:txBody>
          <a:bodyPr/>
          <a:lstStyle>
            <a:lvl1pPr marL="358775" marR="0" indent="-358775" algn="l" defTabSz="957263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 sz="2000">
                <a:solidFill>
                  <a:schemeClr val="bg1">
                    <a:lumMod val="7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9" name="Text Placeholder 19"/>
          <p:cNvSpPr>
            <a:spLocks noGrp="1"/>
          </p:cNvSpPr>
          <p:nvPr>
            <p:ph type="body" sz="quarter" idx="18"/>
          </p:nvPr>
        </p:nvSpPr>
        <p:spPr>
          <a:xfrm>
            <a:off x="1127976" y="4357694"/>
            <a:ext cx="396000" cy="396000"/>
          </a:xfrm>
          <a:prstGeom prst="rect">
            <a:avLst/>
          </a:prstGeom>
          <a:ln>
            <a:solidFill>
              <a:schemeClr val="bg1">
                <a:lumMod val="75000"/>
              </a:schemeClr>
            </a:solidFill>
          </a:ln>
        </p:spPr>
        <p:txBody>
          <a:bodyPr/>
          <a:lstStyle>
            <a:lvl1pPr algn="ctr">
              <a:buNone/>
              <a:defRPr sz="2000">
                <a:solidFill>
                  <a:srgbClr val="11608F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0" name="Text Placeholder 21"/>
          <p:cNvSpPr>
            <a:spLocks noGrp="1"/>
          </p:cNvSpPr>
          <p:nvPr>
            <p:ph type="body" sz="quarter" idx="19"/>
          </p:nvPr>
        </p:nvSpPr>
        <p:spPr>
          <a:xfrm>
            <a:off x="1738290" y="4357694"/>
            <a:ext cx="7200000" cy="396000"/>
          </a:xfrm>
          <a:prstGeom prst="rect">
            <a:avLst/>
          </a:prstGeom>
          <a:ln>
            <a:solidFill>
              <a:schemeClr val="bg1">
                <a:lumMod val="75000"/>
              </a:schemeClr>
            </a:solidFill>
          </a:ln>
        </p:spPr>
        <p:txBody>
          <a:bodyPr/>
          <a:lstStyle>
            <a:lvl1pPr>
              <a:buNone/>
              <a:defRPr sz="2000">
                <a:solidFill>
                  <a:schemeClr val="bg1">
                    <a:lumMod val="7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10800377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152400"/>
            <a:ext cx="8280000" cy="725470"/>
          </a:xfrm>
          <a:prstGeom prst="rect">
            <a:avLst/>
          </a:prstGeom>
        </p:spPr>
        <p:txBody>
          <a:bodyPr/>
          <a:lstStyle>
            <a:lvl1pPr algn="l">
              <a:defRPr sz="2400" b="1">
                <a:solidFill>
                  <a:srgbClr val="FFFFFF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90000" y="1573200"/>
            <a:ext cx="8915400" cy="3768733"/>
          </a:xfrm>
          <a:prstGeom prst="rect">
            <a:avLst/>
          </a:prstGeom>
        </p:spPr>
        <p:txBody>
          <a:bodyPr/>
          <a:lstStyle>
            <a:lvl1pPr>
              <a:buNone/>
              <a:defRPr sz="1800">
                <a:latin typeface="Arial" pitchFamily="34" charset="0"/>
                <a:cs typeface="Arial" pitchFamily="34" charset="0"/>
              </a:defRPr>
            </a:lvl1pPr>
            <a:lvl2pPr>
              <a:buNone/>
              <a:defRPr sz="1800">
                <a:latin typeface="Arial Narrow" pitchFamily="34" charset="0"/>
              </a:defRPr>
            </a:lvl2pPr>
            <a:lvl3pPr>
              <a:buNone/>
              <a:defRPr sz="1800">
                <a:latin typeface="Arial Narrow" pitchFamily="34" charset="0"/>
              </a:defRPr>
            </a:lvl3pPr>
            <a:lvl4pPr>
              <a:buNone/>
              <a:defRPr sz="1800">
                <a:latin typeface="Arial Narrow" pitchFamily="34" charset="0"/>
              </a:defRPr>
            </a:lvl4pPr>
            <a:lvl5pPr marL="1973263" indent="-85725">
              <a:buNone/>
              <a:defRPr sz="1800">
                <a:latin typeface="Arial Narrow" pitchFamily="34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>
          <a:xfrm>
            <a:off x="304800" y="6248400"/>
            <a:ext cx="2311400" cy="365125"/>
          </a:xfrm>
        </p:spPr>
        <p:txBody>
          <a:bodyPr/>
          <a:lstStyle>
            <a:lvl1pPr algn="l">
              <a:defRPr/>
            </a:lvl1pPr>
          </a:lstStyle>
          <a:p>
            <a:fld id="{127F2264-836B-B64A-BFA3-04146123FCC1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fr-FR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387337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8" descr="PPT_fondcouv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0" y="0"/>
            <a:ext cx="9906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4339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260537" y="1341442"/>
            <a:ext cx="5302118" cy="1470025"/>
          </a:xfrm>
        </p:spPr>
        <p:txBody>
          <a:bodyPr/>
          <a:lstStyle>
            <a:lvl1pPr algn="l">
              <a:defRPr>
                <a:solidFill>
                  <a:srgbClr val="72727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44339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258822" y="2924175"/>
            <a:ext cx="5339953" cy="1752600"/>
          </a:xfrm>
        </p:spPr>
        <p:txBody>
          <a:bodyPr/>
          <a:lstStyle>
            <a:lvl1pPr marL="0" indent="0" algn="l">
              <a:buFontTx/>
              <a:buNone/>
              <a:defRPr>
                <a:solidFill>
                  <a:srgbClr val="727272"/>
                </a:solidFill>
              </a:defRPr>
            </a:lvl1pPr>
          </a:lstStyle>
          <a:p>
            <a:r>
              <a:rPr lang="en-US" smtClean="0"/>
              <a:t>Click to edit Master subtitle style</a:t>
            </a:r>
            <a:endParaRPr lang="en-GB" dirty="0"/>
          </a:p>
        </p:txBody>
      </p:sp>
      <p:sp>
        <p:nvSpPr>
          <p:cNvPr id="443396" name="Rectangle 4"/>
          <p:cNvSpPr>
            <a:spLocks noGrp="1" noChangeArrowheads="1"/>
          </p:cNvSpPr>
          <p:nvPr>
            <p:ph type="dt" sz="half" idx="2"/>
          </p:nvPr>
        </p:nvSpPr>
        <p:spPr>
          <a:xfrm>
            <a:off x="272480" y="6245225"/>
            <a:ext cx="4379691" cy="476250"/>
          </a:xfrm>
        </p:spPr>
        <p:txBody>
          <a:bodyPr/>
          <a:lstStyle>
            <a:lvl1pPr>
              <a:defRPr>
                <a:solidFill>
                  <a:srgbClr val="727272"/>
                </a:solidFill>
              </a:defRPr>
            </a:lvl1pPr>
          </a:lstStyle>
          <a:p>
            <a:fld id="{541A3F99-F647-C54D-B5CC-CC56D45F72D3}" type="datetimeFigureOut">
              <a:rPr lang="fr-FR" smtClean="0"/>
              <a:pPr/>
              <a:t>28/06/2016</a:t>
            </a:fld>
            <a:endParaRPr lang="fr-FR" dirty="0"/>
          </a:p>
        </p:txBody>
      </p:sp>
      <p:sp>
        <p:nvSpPr>
          <p:cNvPr id="443397" name="Rectangle 5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>
                <a:solidFill>
                  <a:srgbClr val="727272"/>
                </a:solidFill>
              </a:defRPr>
            </a:lvl1pPr>
          </a:lstStyle>
          <a:p>
            <a:endParaRPr lang="fr-FR"/>
          </a:p>
        </p:txBody>
      </p:sp>
      <p:sp>
        <p:nvSpPr>
          <p:cNvPr id="443398" name="Rectangle 6"/>
          <p:cNvSpPr>
            <a:spLocks noGrp="1" noChangeArrowheads="1"/>
          </p:cNvSpPr>
          <p:nvPr>
            <p:ph type="sldNum" sz="quarter" idx="4"/>
          </p:nvPr>
        </p:nvSpPr>
        <p:spPr>
          <a:xfrm>
            <a:off x="7099300" y="6245225"/>
            <a:ext cx="2311400" cy="476250"/>
          </a:xfrm>
        </p:spPr>
        <p:txBody>
          <a:bodyPr/>
          <a:lstStyle>
            <a:lvl1pPr>
              <a:defRPr>
                <a:solidFill>
                  <a:srgbClr val="727272"/>
                </a:solidFill>
              </a:defRPr>
            </a:lvl1pPr>
          </a:lstStyle>
          <a:p>
            <a:fld id="{127F2264-836B-B64A-BFA3-04146123FCC1}" type="slidenum">
              <a:rPr lang="fr-FR" smtClean="0"/>
              <a:pPr/>
              <a:t>‹#›</a:t>
            </a:fld>
            <a:endParaRPr lang="fr-FR" dirty="0"/>
          </a:p>
        </p:txBody>
      </p:sp>
      <p:pic>
        <p:nvPicPr>
          <p:cNvPr id="11" name="Picture 10" descr="Logo_ENG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" y="9"/>
            <a:ext cx="4075498" cy="11036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147013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none"/>
        </p:style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272480" y="5877272"/>
            <a:ext cx="3900433" cy="836290"/>
          </a:xfrm>
          <a:solidFill>
            <a:schemeClr val="bg1"/>
          </a:solidFill>
        </p:spPr>
        <p:txBody>
          <a:bodyPr/>
          <a:lstStyle>
            <a:lvl1pPr>
              <a:defRPr/>
            </a:lvl1pPr>
          </a:lstStyle>
          <a:p>
            <a:endParaRPr lang="fr-F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r-F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27F2264-836B-B64A-BFA3-04146123FCC1}" type="slidenum">
              <a:rPr lang="fr-FR" smtClean="0"/>
              <a:pPr/>
              <a:t>‹#›</a:t>
            </a:fld>
            <a:endParaRPr lang="fr-FR" dirty="0"/>
          </a:p>
        </p:txBody>
      </p:sp>
      <p:sp>
        <p:nvSpPr>
          <p:cNvPr id="7" name="Rectangle 6"/>
          <p:cNvSpPr/>
          <p:nvPr userDrawn="1"/>
        </p:nvSpPr>
        <p:spPr bwMode="auto">
          <a:xfrm>
            <a:off x="7722308" y="5741177"/>
            <a:ext cx="1911212" cy="972393"/>
          </a:xfrm>
          <a:prstGeom prst="rect">
            <a:avLst/>
          </a:prstGeom>
          <a:noFill/>
          <a:ln w="9525" cap="flat" cmpd="sng" algn="ctr">
            <a:solidFill>
              <a:schemeClr val="bg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 eaLnBrk="0" hangingPunct="0"/>
            <a:endParaRPr lang="en-US" sz="2000" smtClean="0">
              <a:solidFill>
                <a:srgbClr val="000000"/>
              </a:solidFill>
              <a:latin typeface="Helvetica 65 Medium" pitchFamily="34" charset="0"/>
            </a:endParaRPr>
          </a:p>
        </p:txBody>
      </p:sp>
      <p:sp>
        <p:nvSpPr>
          <p:cNvPr id="8" name="Rectangle 7"/>
          <p:cNvSpPr/>
          <p:nvPr userDrawn="1"/>
        </p:nvSpPr>
        <p:spPr bwMode="auto">
          <a:xfrm>
            <a:off x="7887408" y="5893577"/>
            <a:ext cx="1911212" cy="972393"/>
          </a:xfrm>
          <a:prstGeom prst="rect">
            <a:avLst/>
          </a:prstGeom>
          <a:noFill/>
          <a:ln w="9525" cap="flat" cmpd="sng" algn="ctr">
            <a:solidFill>
              <a:schemeClr val="bg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 eaLnBrk="0" hangingPunct="0"/>
            <a:endParaRPr lang="en-US" sz="2000" smtClean="0">
              <a:solidFill>
                <a:srgbClr val="000000"/>
              </a:solidFill>
              <a:latin typeface="Helvetica 65 Medium" pitchFamily="34" charset="0"/>
            </a:endParaRPr>
          </a:p>
        </p:txBody>
      </p:sp>
      <p:sp>
        <p:nvSpPr>
          <p:cNvPr id="9" name="Rectangle 8"/>
          <p:cNvSpPr/>
          <p:nvPr userDrawn="1"/>
        </p:nvSpPr>
        <p:spPr bwMode="auto">
          <a:xfrm>
            <a:off x="0" y="8"/>
            <a:ext cx="9906000" cy="1200401"/>
          </a:xfrm>
          <a:prstGeom prst="rect">
            <a:avLst/>
          </a:prstGeom>
          <a:solidFill>
            <a:srgbClr val="0060A8"/>
          </a:solidFill>
          <a:ln w="9525" cap="flat" cmpd="sng" algn="ctr">
            <a:solidFill>
              <a:srgbClr val="0060A8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 eaLnBrk="0" hangingPunct="0"/>
            <a:endParaRPr lang="en-US" sz="2000" smtClean="0">
              <a:solidFill>
                <a:srgbClr val="000000"/>
              </a:solidFill>
              <a:latin typeface="Helvetica 65 Medium" pitchFamily="34" charset="0"/>
            </a:endParaRPr>
          </a:p>
        </p:txBody>
      </p:sp>
      <p:sp>
        <p:nvSpPr>
          <p:cNvPr id="10" name="Rectangle 9"/>
          <p:cNvSpPr/>
          <p:nvPr userDrawn="1"/>
        </p:nvSpPr>
        <p:spPr bwMode="auto">
          <a:xfrm>
            <a:off x="6201141" y="5013177"/>
            <a:ext cx="3597481" cy="1700384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 eaLnBrk="0" hangingPunct="0"/>
            <a:endParaRPr lang="en-US" sz="2000" smtClean="0">
              <a:solidFill>
                <a:srgbClr val="000000"/>
              </a:solidFill>
              <a:latin typeface="Helvetica 65 Medium" pitchFamily="34" charset="0"/>
            </a:endParaRPr>
          </a:p>
        </p:txBody>
      </p:sp>
      <p:sp>
        <p:nvSpPr>
          <p:cNvPr id="11" name="Rectangle 10"/>
          <p:cNvSpPr/>
          <p:nvPr userDrawn="1"/>
        </p:nvSpPr>
        <p:spPr bwMode="auto">
          <a:xfrm>
            <a:off x="2" y="5301217"/>
            <a:ext cx="2886321" cy="1520081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 eaLnBrk="0" hangingPunct="0"/>
            <a:endParaRPr lang="en-US" sz="2000" smtClean="0">
              <a:solidFill>
                <a:srgbClr val="000000"/>
              </a:solidFill>
              <a:latin typeface="Helvetica 65 Medium" pitchFamily="34" charset="0"/>
            </a:endParaRPr>
          </a:p>
        </p:txBody>
      </p:sp>
      <p:sp>
        <p:nvSpPr>
          <p:cNvPr id="12" name="Rectangle 11"/>
          <p:cNvSpPr/>
          <p:nvPr userDrawn="1"/>
        </p:nvSpPr>
        <p:spPr bwMode="auto">
          <a:xfrm>
            <a:off x="0" y="0"/>
            <a:ext cx="9906000" cy="1227164"/>
          </a:xfrm>
          <a:prstGeom prst="rect">
            <a:avLst/>
          </a:prstGeom>
          <a:solidFill>
            <a:srgbClr val="0060A8"/>
          </a:solidFill>
          <a:ln w="9525" cap="flat" cmpd="sng" algn="ctr">
            <a:solidFill>
              <a:srgbClr val="0060A8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 eaLnBrk="0" hangingPunct="0"/>
            <a:endParaRPr lang="en-US" sz="2000" smtClean="0">
              <a:solidFill>
                <a:srgbClr val="000000"/>
              </a:solidFill>
              <a:latin typeface="Helvetica 65 Medium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7876292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2506" y="4406909"/>
            <a:ext cx="84201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82506" y="2906713"/>
            <a:ext cx="84201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41A3F99-F647-C54D-B5CC-CC56D45F72D3}" type="datetimeFigureOut">
              <a:rPr lang="fr-FR" smtClean="0"/>
              <a:pPr/>
              <a:t>28/06/2016</a:t>
            </a:fld>
            <a:endParaRPr lang="fr-F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27F2264-836B-B64A-BFA3-04146123FCC1}" type="slidenum">
              <a:rPr lang="fr-FR" smtClean="0"/>
              <a:pPr/>
              <a:t>‹#›</a:t>
            </a:fld>
            <a:endParaRPr lang="fr-FR" dirty="0"/>
          </a:p>
        </p:txBody>
      </p:sp>
      <p:sp>
        <p:nvSpPr>
          <p:cNvPr id="7" name="Rectangle 6"/>
          <p:cNvSpPr/>
          <p:nvPr userDrawn="1"/>
        </p:nvSpPr>
        <p:spPr bwMode="auto">
          <a:xfrm>
            <a:off x="0" y="8"/>
            <a:ext cx="9906000" cy="1200401"/>
          </a:xfrm>
          <a:prstGeom prst="rect">
            <a:avLst/>
          </a:prstGeom>
          <a:solidFill>
            <a:srgbClr val="0060A8"/>
          </a:solidFill>
          <a:ln w="9525" cap="flat" cmpd="sng" algn="ctr">
            <a:solidFill>
              <a:srgbClr val="0060A8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 eaLnBrk="0" hangingPunct="0"/>
            <a:endParaRPr lang="en-US" sz="2000" smtClean="0">
              <a:solidFill>
                <a:srgbClr val="000000"/>
              </a:solidFill>
              <a:latin typeface="Helvetica 65 Medium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200594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07339" y="1600206"/>
            <a:ext cx="4368271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40715" y="1600206"/>
            <a:ext cx="436999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41A3F99-F647-C54D-B5CC-CC56D45F72D3}" type="datetimeFigureOut">
              <a:rPr lang="fr-FR" smtClean="0"/>
              <a:pPr/>
              <a:t>28/06/2016</a:t>
            </a:fld>
            <a:endParaRPr lang="fr-FR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27F2264-836B-B64A-BFA3-04146123FCC1}" type="slidenum">
              <a:rPr lang="fr-FR" smtClean="0"/>
              <a:pPr/>
              <a:t>‹#›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6156260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87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87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32115" y="1535113"/>
            <a:ext cx="437859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32115" y="2174875"/>
            <a:ext cx="437859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41A3F99-F647-C54D-B5CC-CC56D45F72D3}" type="datetimeFigureOut">
              <a:rPr lang="fr-FR" smtClean="0"/>
              <a:pPr/>
              <a:t>28/06/2016</a:t>
            </a:fld>
            <a:endParaRPr lang="fr-FR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r-F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27F2264-836B-B64A-BFA3-04146123FCC1}" type="slidenum">
              <a:rPr lang="fr-FR" smtClean="0"/>
              <a:pPr/>
              <a:t>‹#›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70603810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41A3F99-F647-C54D-B5CC-CC56D45F72D3}" type="datetimeFigureOut">
              <a:rPr lang="fr-FR" smtClean="0"/>
              <a:pPr/>
              <a:t>28/06/2016</a:t>
            </a:fld>
            <a:endParaRPr lang="fr-FR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27F2264-836B-B64A-BFA3-04146123FCC1}" type="slidenum">
              <a:rPr lang="fr-FR" smtClean="0"/>
              <a:pPr/>
              <a:t>‹#›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654774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41A3F99-F647-C54D-B5CC-CC56D45F72D3}" type="datetimeFigureOut">
              <a:rPr lang="fr-FR" smtClean="0"/>
              <a:pPr/>
              <a:t>28/06/2016</a:t>
            </a:fld>
            <a:endParaRPr lang="fr-FR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r-F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27F2264-836B-B64A-BFA3-04146123FCC1}" type="slidenum">
              <a:rPr lang="fr-FR" smtClean="0"/>
              <a:pPr/>
              <a:t>‹#›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6324622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0000" y="468000"/>
            <a:ext cx="8915400" cy="532108"/>
          </a:xfrm>
          <a:prstGeom prst="rect">
            <a:avLst/>
          </a:prstGeom>
        </p:spPr>
        <p:txBody>
          <a:bodyPr/>
          <a:lstStyle>
            <a:lvl1pPr algn="l">
              <a:defRPr sz="2400" b="1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0" name="Text Placeholder 19"/>
          <p:cNvSpPr>
            <a:spLocks noGrp="1"/>
          </p:cNvSpPr>
          <p:nvPr>
            <p:ph type="body" sz="quarter" idx="10"/>
          </p:nvPr>
        </p:nvSpPr>
        <p:spPr>
          <a:xfrm>
            <a:off x="1127976" y="2071678"/>
            <a:ext cx="396000" cy="396000"/>
          </a:xfrm>
          <a:prstGeom prst="rect">
            <a:avLst/>
          </a:prstGeom>
          <a:ln>
            <a:solidFill>
              <a:schemeClr val="bg1">
                <a:lumMod val="75000"/>
              </a:schemeClr>
            </a:solidFill>
          </a:ln>
        </p:spPr>
        <p:txBody>
          <a:bodyPr/>
          <a:lstStyle>
            <a:lvl1pPr algn="ctr">
              <a:buNone/>
              <a:defRPr sz="2000">
                <a:solidFill>
                  <a:srgbClr val="11608F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2" name="Text Placeholder 21"/>
          <p:cNvSpPr>
            <a:spLocks noGrp="1"/>
          </p:cNvSpPr>
          <p:nvPr>
            <p:ph type="body" sz="quarter" idx="11"/>
          </p:nvPr>
        </p:nvSpPr>
        <p:spPr>
          <a:xfrm>
            <a:off x="1738289" y="2071678"/>
            <a:ext cx="7200000" cy="396000"/>
          </a:xfrm>
          <a:prstGeom prst="rect">
            <a:avLst/>
          </a:prstGeom>
          <a:ln>
            <a:solidFill>
              <a:schemeClr val="bg1">
                <a:lumMod val="75000"/>
              </a:schemeClr>
            </a:solidFill>
          </a:ln>
        </p:spPr>
        <p:txBody>
          <a:bodyPr/>
          <a:lstStyle>
            <a:lvl1pPr>
              <a:buNone/>
              <a:defRPr sz="2000">
                <a:solidFill>
                  <a:schemeClr val="bg1">
                    <a:lumMod val="7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3" name="Text Placeholder 19"/>
          <p:cNvSpPr>
            <a:spLocks noGrp="1"/>
          </p:cNvSpPr>
          <p:nvPr>
            <p:ph type="body" sz="quarter" idx="12"/>
          </p:nvPr>
        </p:nvSpPr>
        <p:spPr>
          <a:xfrm>
            <a:off x="1127976" y="2643182"/>
            <a:ext cx="396000" cy="396000"/>
          </a:xfrm>
          <a:prstGeom prst="rect">
            <a:avLst/>
          </a:prstGeom>
          <a:ln>
            <a:solidFill>
              <a:schemeClr val="bg1">
                <a:lumMod val="75000"/>
              </a:schemeClr>
            </a:solidFill>
          </a:ln>
        </p:spPr>
        <p:txBody>
          <a:bodyPr/>
          <a:lstStyle>
            <a:lvl1pPr algn="ctr">
              <a:buNone/>
              <a:defRPr sz="2000">
                <a:solidFill>
                  <a:srgbClr val="11608F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4" name="Text Placeholder 21"/>
          <p:cNvSpPr>
            <a:spLocks noGrp="1"/>
          </p:cNvSpPr>
          <p:nvPr>
            <p:ph type="body" sz="quarter" idx="13"/>
          </p:nvPr>
        </p:nvSpPr>
        <p:spPr>
          <a:xfrm>
            <a:off x="1738290" y="2643182"/>
            <a:ext cx="7200000" cy="396000"/>
          </a:xfrm>
          <a:prstGeom prst="rect">
            <a:avLst/>
          </a:prstGeom>
          <a:ln>
            <a:solidFill>
              <a:schemeClr val="bg1">
                <a:lumMod val="75000"/>
              </a:schemeClr>
            </a:solidFill>
          </a:ln>
        </p:spPr>
        <p:txBody>
          <a:bodyPr/>
          <a:lstStyle>
            <a:lvl1pPr>
              <a:buNone/>
              <a:defRPr sz="2000">
                <a:solidFill>
                  <a:schemeClr val="bg1">
                    <a:lumMod val="7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5" name="Text Placeholder 19"/>
          <p:cNvSpPr>
            <a:spLocks noGrp="1"/>
          </p:cNvSpPr>
          <p:nvPr>
            <p:ph type="body" sz="quarter" idx="14"/>
          </p:nvPr>
        </p:nvSpPr>
        <p:spPr>
          <a:xfrm>
            <a:off x="1127976" y="3214686"/>
            <a:ext cx="396000" cy="396000"/>
          </a:xfrm>
          <a:prstGeom prst="rect">
            <a:avLst/>
          </a:prstGeom>
          <a:ln>
            <a:solidFill>
              <a:schemeClr val="bg1">
                <a:lumMod val="75000"/>
              </a:schemeClr>
            </a:solidFill>
          </a:ln>
        </p:spPr>
        <p:txBody>
          <a:bodyPr/>
          <a:lstStyle>
            <a:lvl1pPr algn="ctr">
              <a:buNone/>
              <a:defRPr sz="2000">
                <a:solidFill>
                  <a:srgbClr val="11608F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6" name="Text Placeholder 21"/>
          <p:cNvSpPr>
            <a:spLocks noGrp="1"/>
          </p:cNvSpPr>
          <p:nvPr>
            <p:ph type="body" sz="quarter" idx="15"/>
          </p:nvPr>
        </p:nvSpPr>
        <p:spPr>
          <a:xfrm>
            <a:off x="1738290" y="3214686"/>
            <a:ext cx="7200000" cy="396000"/>
          </a:xfrm>
          <a:prstGeom prst="rect">
            <a:avLst/>
          </a:prstGeom>
          <a:ln>
            <a:solidFill>
              <a:schemeClr val="bg1">
                <a:lumMod val="75000"/>
              </a:schemeClr>
            </a:solidFill>
          </a:ln>
        </p:spPr>
        <p:txBody>
          <a:bodyPr/>
          <a:lstStyle>
            <a:lvl1pPr>
              <a:buNone/>
              <a:defRPr sz="2000">
                <a:solidFill>
                  <a:schemeClr val="bg1">
                    <a:lumMod val="7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7" name="Text Placeholder 19"/>
          <p:cNvSpPr>
            <a:spLocks noGrp="1"/>
          </p:cNvSpPr>
          <p:nvPr>
            <p:ph type="body" sz="quarter" idx="16"/>
          </p:nvPr>
        </p:nvSpPr>
        <p:spPr>
          <a:xfrm>
            <a:off x="1127976" y="3786190"/>
            <a:ext cx="396000" cy="396000"/>
          </a:xfrm>
          <a:prstGeom prst="rect">
            <a:avLst/>
          </a:prstGeom>
          <a:ln>
            <a:solidFill>
              <a:schemeClr val="bg1">
                <a:lumMod val="75000"/>
              </a:schemeClr>
            </a:solidFill>
          </a:ln>
        </p:spPr>
        <p:txBody>
          <a:bodyPr/>
          <a:lstStyle>
            <a:lvl1pPr algn="ctr">
              <a:buNone/>
              <a:defRPr sz="2000" b="0">
                <a:solidFill>
                  <a:srgbClr val="11608F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8" name="Text Placeholder 21"/>
          <p:cNvSpPr>
            <a:spLocks noGrp="1"/>
          </p:cNvSpPr>
          <p:nvPr>
            <p:ph type="body" sz="quarter" idx="17"/>
          </p:nvPr>
        </p:nvSpPr>
        <p:spPr>
          <a:xfrm>
            <a:off x="1738290" y="3786190"/>
            <a:ext cx="7200000" cy="396000"/>
          </a:xfrm>
          <a:prstGeom prst="rect">
            <a:avLst/>
          </a:prstGeom>
          <a:ln>
            <a:solidFill>
              <a:schemeClr val="bg1">
                <a:lumMod val="75000"/>
              </a:schemeClr>
            </a:solidFill>
          </a:ln>
        </p:spPr>
        <p:txBody>
          <a:bodyPr/>
          <a:lstStyle>
            <a:lvl1pPr marL="358775" marR="0" indent="-358775" algn="l" defTabSz="957263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 sz="2000">
                <a:solidFill>
                  <a:schemeClr val="bg1">
                    <a:lumMod val="7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9" name="Text Placeholder 19"/>
          <p:cNvSpPr>
            <a:spLocks noGrp="1"/>
          </p:cNvSpPr>
          <p:nvPr>
            <p:ph type="body" sz="quarter" idx="18"/>
          </p:nvPr>
        </p:nvSpPr>
        <p:spPr>
          <a:xfrm>
            <a:off x="1127976" y="4357694"/>
            <a:ext cx="396000" cy="396000"/>
          </a:xfrm>
          <a:prstGeom prst="rect">
            <a:avLst/>
          </a:prstGeom>
          <a:ln>
            <a:solidFill>
              <a:schemeClr val="bg1">
                <a:lumMod val="75000"/>
              </a:schemeClr>
            </a:solidFill>
          </a:ln>
        </p:spPr>
        <p:txBody>
          <a:bodyPr/>
          <a:lstStyle>
            <a:lvl1pPr algn="ctr">
              <a:buNone/>
              <a:defRPr sz="2000">
                <a:solidFill>
                  <a:srgbClr val="11608F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0" name="Text Placeholder 21"/>
          <p:cNvSpPr>
            <a:spLocks noGrp="1"/>
          </p:cNvSpPr>
          <p:nvPr>
            <p:ph type="body" sz="quarter" idx="19"/>
          </p:nvPr>
        </p:nvSpPr>
        <p:spPr>
          <a:xfrm>
            <a:off x="1738290" y="4357694"/>
            <a:ext cx="7200000" cy="396000"/>
          </a:xfrm>
          <a:prstGeom prst="rect">
            <a:avLst/>
          </a:prstGeom>
          <a:ln>
            <a:solidFill>
              <a:schemeClr val="bg1">
                <a:lumMod val="75000"/>
              </a:schemeClr>
            </a:solidFill>
          </a:ln>
        </p:spPr>
        <p:txBody>
          <a:bodyPr/>
          <a:lstStyle>
            <a:lvl1pPr>
              <a:buNone/>
              <a:defRPr sz="2000">
                <a:solidFill>
                  <a:schemeClr val="bg1">
                    <a:lumMod val="7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006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72972" y="273058"/>
            <a:ext cx="5537729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" y="1435103"/>
            <a:ext cx="3259006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41A3F99-F647-C54D-B5CC-CC56D45F72D3}" type="datetimeFigureOut">
              <a:rPr lang="fr-FR" smtClean="0"/>
              <a:pPr/>
              <a:t>28/06/2016</a:t>
            </a:fld>
            <a:endParaRPr lang="fr-FR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27F2264-836B-B64A-BFA3-04146123FCC1}" type="slidenum">
              <a:rPr lang="fr-FR" smtClean="0"/>
              <a:pPr/>
              <a:t>‹#›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44531429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1645" y="4800600"/>
            <a:ext cx="5943600" cy="566738"/>
          </a:xfrm>
        </p:spPr>
        <p:txBody>
          <a:bodyPr anchor="b"/>
          <a:lstStyle>
            <a:lvl1pPr algn="l">
              <a:defRPr sz="2000" b="1">
                <a:solidFill>
                  <a:srgbClr val="72727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941645" y="612775"/>
            <a:ext cx="59436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1645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41A3F99-F647-C54D-B5CC-CC56D45F72D3}" type="datetimeFigureOut">
              <a:rPr lang="fr-FR" smtClean="0"/>
              <a:pPr/>
              <a:t>28/06/2016</a:t>
            </a:fld>
            <a:endParaRPr lang="fr-FR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27F2264-836B-B64A-BFA3-04146123FCC1}" type="slidenum">
              <a:rPr lang="fr-FR" smtClean="0"/>
              <a:pPr/>
              <a:t>‹#›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26015645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41A3F99-F647-C54D-B5CC-CC56D45F72D3}" type="datetimeFigureOut">
              <a:rPr lang="fr-FR" smtClean="0"/>
              <a:pPr/>
              <a:t>28/06/2016</a:t>
            </a:fld>
            <a:endParaRPr lang="fr-F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27F2264-836B-B64A-BFA3-04146123FCC1}" type="slidenum">
              <a:rPr lang="fr-FR" smtClean="0"/>
              <a:pPr/>
              <a:t>‹#›</a:t>
            </a:fld>
            <a:endParaRPr lang="fr-FR" dirty="0"/>
          </a:p>
        </p:txBody>
      </p:sp>
      <p:sp>
        <p:nvSpPr>
          <p:cNvPr id="8" name="Rectangle 7"/>
          <p:cNvSpPr/>
          <p:nvPr userDrawn="1"/>
        </p:nvSpPr>
        <p:spPr bwMode="auto">
          <a:xfrm>
            <a:off x="0" y="0"/>
            <a:ext cx="9906000" cy="1227164"/>
          </a:xfrm>
          <a:prstGeom prst="rect">
            <a:avLst/>
          </a:prstGeom>
          <a:solidFill>
            <a:srgbClr val="0060A8"/>
          </a:solidFill>
          <a:ln w="9525" cap="flat" cmpd="sng" algn="ctr">
            <a:solidFill>
              <a:srgbClr val="0060A8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 eaLnBrk="0" hangingPunct="0"/>
            <a:endParaRPr lang="en-US" sz="2000" smtClean="0">
              <a:solidFill>
                <a:srgbClr val="000000"/>
              </a:solidFill>
              <a:latin typeface="Helvetica 65 Medium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4500207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181850" y="274647"/>
            <a:ext cx="222885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95300" y="274647"/>
            <a:ext cx="652145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41A3F99-F647-C54D-B5CC-CC56D45F72D3}" type="datetimeFigureOut">
              <a:rPr lang="fr-FR" smtClean="0"/>
              <a:pPr/>
              <a:t>28/06/2016</a:t>
            </a:fld>
            <a:endParaRPr lang="fr-F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27F2264-836B-B64A-BFA3-04146123FCC1}" type="slidenum">
              <a:rPr lang="fr-FR" smtClean="0"/>
              <a:pPr/>
              <a:t>‹#›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00618613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990000" y="468000"/>
            <a:ext cx="8915400" cy="532108"/>
          </a:xfrm>
          <a:prstGeom prst="rect">
            <a:avLst/>
          </a:prstGeom>
        </p:spPr>
        <p:txBody>
          <a:bodyPr/>
          <a:lstStyle>
            <a:lvl1pPr algn="l">
              <a:defRPr sz="2400" b="1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Agenda</a:t>
            </a:r>
            <a:endParaRPr lang="en-US" dirty="0"/>
          </a:p>
        </p:txBody>
      </p:sp>
      <p:sp>
        <p:nvSpPr>
          <p:cNvPr id="20" name="Text Placeholder 19"/>
          <p:cNvSpPr>
            <a:spLocks noGrp="1"/>
          </p:cNvSpPr>
          <p:nvPr>
            <p:ph type="body" sz="quarter" idx="10" hasCustomPrompt="1"/>
          </p:nvPr>
        </p:nvSpPr>
        <p:spPr>
          <a:xfrm>
            <a:off x="1127976" y="2071678"/>
            <a:ext cx="396000" cy="396000"/>
          </a:xfrm>
          <a:prstGeom prst="rect">
            <a:avLst/>
          </a:prstGeom>
          <a:ln>
            <a:solidFill>
              <a:schemeClr val="bg1">
                <a:lumMod val="75000"/>
              </a:schemeClr>
            </a:solidFill>
          </a:ln>
        </p:spPr>
        <p:txBody>
          <a:bodyPr/>
          <a:lstStyle>
            <a:lvl1pPr algn="ctr">
              <a:buNone/>
              <a:defRPr sz="2000">
                <a:solidFill>
                  <a:srgbClr val="11608F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 dirty="0" smtClean="0"/>
              <a:t>1</a:t>
            </a:r>
          </a:p>
        </p:txBody>
      </p:sp>
      <p:sp>
        <p:nvSpPr>
          <p:cNvPr id="22" name="Text Placeholder 21"/>
          <p:cNvSpPr>
            <a:spLocks noGrp="1"/>
          </p:cNvSpPr>
          <p:nvPr>
            <p:ph type="body" sz="quarter" idx="11" hasCustomPrompt="1"/>
          </p:nvPr>
        </p:nvSpPr>
        <p:spPr>
          <a:xfrm>
            <a:off x="1738289" y="2071678"/>
            <a:ext cx="7200000" cy="396000"/>
          </a:xfrm>
          <a:prstGeom prst="rect">
            <a:avLst/>
          </a:prstGeom>
          <a:ln>
            <a:solidFill>
              <a:schemeClr val="bg1">
                <a:lumMod val="75000"/>
              </a:schemeClr>
            </a:solidFill>
          </a:ln>
        </p:spPr>
        <p:txBody>
          <a:bodyPr/>
          <a:lstStyle>
            <a:lvl1pPr>
              <a:buNone/>
              <a:defRPr sz="2000">
                <a:solidFill>
                  <a:schemeClr val="bg1">
                    <a:lumMod val="7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 dirty="0" smtClean="0"/>
              <a:t>Chapter 1</a:t>
            </a:r>
          </a:p>
        </p:txBody>
      </p:sp>
      <p:sp>
        <p:nvSpPr>
          <p:cNvPr id="23" name="Text Placeholder 19"/>
          <p:cNvSpPr>
            <a:spLocks noGrp="1"/>
          </p:cNvSpPr>
          <p:nvPr>
            <p:ph type="body" sz="quarter" idx="12" hasCustomPrompt="1"/>
          </p:nvPr>
        </p:nvSpPr>
        <p:spPr>
          <a:xfrm>
            <a:off x="1127976" y="2643182"/>
            <a:ext cx="396000" cy="396000"/>
          </a:xfrm>
          <a:prstGeom prst="rect">
            <a:avLst/>
          </a:prstGeom>
          <a:ln>
            <a:solidFill>
              <a:schemeClr val="bg1">
                <a:lumMod val="75000"/>
              </a:schemeClr>
            </a:solidFill>
          </a:ln>
        </p:spPr>
        <p:txBody>
          <a:bodyPr/>
          <a:lstStyle>
            <a:lvl1pPr algn="ctr">
              <a:buNone/>
              <a:defRPr sz="2000">
                <a:solidFill>
                  <a:srgbClr val="11608F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 dirty="0" smtClean="0"/>
              <a:t>2</a:t>
            </a:r>
          </a:p>
        </p:txBody>
      </p:sp>
      <p:sp>
        <p:nvSpPr>
          <p:cNvPr id="24" name="Text Placeholder 21"/>
          <p:cNvSpPr>
            <a:spLocks noGrp="1"/>
          </p:cNvSpPr>
          <p:nvPr>
            <p:ph type="body" sz="quarter" idx="13" hasCustomPrompt="1"/>
          </p:nvPr>
        </p:nvSpPr>
        <p:spPr>
          <a:xfrm>
            <a:off x="1738290" y="2643182"/>
            <a:ext cx="7200000" cy="396000"/>
          </a:xfrm>
          <a:prstGeom prst="rect">
            <a:avLst/>
          </a:prstGeom>
          <a:ln>
            <a:solidFill>
              <a:schemeClr val="bg1">
                <a:lumMod val="75000"/>
              </a:schemeClr>
            </a:solidFill>
          </a:ln>
        </p:spPr>
        <p:txBody>
          <a:bodyPr/>
          <a:lstStyle>
            <a:lvl1pPr>
              <a:buNone/>
              <a:defRPr sz="2000">
                <a:solidFill>
                  <a:schemeClr val="bg1">
                    <a:lumMod val="7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 dirty="0" smtClean="0"/>
              <a:t>Chapter 2</a:t>
            </a:r>
          </a:p>
        </p:txBody>
      </p:sp>
      <p:sp>
        <p:nvSpPr>
          <p:cNvPr id="25" name="Text Placeholder 19"/>
          <p:cNvSpPr>
            <a:spLocks noGrp="1"/>
          </p:cNvSpPr>
          <p:nvPr>
            <p:ph type="body" sz="quarter" idx="14" hasCustomPrompt="1"/>
          </p:nvPr>
        </p:nvSpPr>
        <p:spPr>
          <a:xfrm>
            <a:off x="1127976" y="3214686"/>
            <a:ext cx="396000" cy="396000"/>
          </a:xfrm>
          <a:prstGeom prst="rect">
            <a:avLst/>
          </a:prstGeom>
          <a:ln>
            <a:solidFill>
              <a:schemeClr val="bg1">
                <a:lumMod val="75000"/>
              </a:schemeClr>
            </a:solidFill>
          </a:ln>
        </p:spPr>
        <p:txBody>
          <a:bodyPr/>
          <a:lstStyle>
            <a:lvl1pPr algn="ctr">
              <a:buNone/>
              <a:defRPr sz="2000">
                <a:solidFill>
                  <a:srgbClr val="11608F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 dirty="0" smtClean="0"/>
              <a:t>3</a:t>
            </a:r>
          </a:p>
        </p:txBody>
      </p:sp>
      <p:sp>
        <p:nvSpPr>
          <p:cNvPr id="26" name="Text Placeholder 21"/>
          <p:cNvSpPr>
            <a:spLocks noGrp="1"/>
          </p:cNvSpPr>
          <p:nvPr>
            <p:ph type="body" sz="quarter" idx="15" hasCustomPrompt="1"/>
          </p:nvPr>
        </p:nvSpPr>
        <p:spPr>
          <a:xfrm>
            <a:off x="1738290" y="3214686"/>
            <a:ext cx="7200000" cy="396000"/>
          </a:xfrm>
          <a:prstGeom prst="rect">
            <a:avLst/>
          </a:prstGeom>
          <a:ln>
            <a:solidFill>
              <a:schemeClr val="bg1">
                <a:lumMod val="75000"/>
              </a:schemeClr>
            </a:solidFill>
          </a:ln>
        </p:spPr>
        <p:txBody>
          <a:bodyPr/>
          <a:lstStyle>
            <a:lvl1pPr>
              <a:buNone/>
              <a:defRPr sz="2000">
                <a:solidFill>
                  <a:schemeClr val="bg1">
                    <a:lumMod val="7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 dirty="0" smtClean="0"/>
              <a:t>Chapter 3</a:t>
            </a:r>
          </a:p>
        </p:txBody>
      </p:sp>
      <p:sp>
        <p:nvSpPr>
          <p:cNvPr id="27" name="Text Placeholder 19"/>
          <p:cNvSpPr>
            <a:spLocks noGrp="1"/>
          </p:cNvSpPr>
          <p:nvPr>
            <p:ph type="body" sz="quarter" idx="16" hasCustomPrompt="1"/>
          </p:nvPr>
        </p:nvSpPr>
        <p:spPr>
          <a:xfrm>
            <a:off x="1127976" y="3786190"/>
            <a:ext cx="396000" cy="396000"/>
          </a:xfrm>
          <a:prstGeom prst="rect">
            <a:avLst/>
          </a:prstGeom>
          <a:ln>
            <a:solidFill>
              <a:schemeClr val="bg1">
                <a:lumMod val="75000"/>
              </a:schemeClr>
            </a:solidFill>
          </a:ln>
        </p:spPr>
        <p:txBody>
          <a:bodyPr/>
          <a:lstStyle>
            <a:lvl1pPr algn="ctr">
              <a:buNone/>
              <a:defRPr sz="2000" b="0">
                <a:solidFill>
                  <a:srgbClr val="11608F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 dirty="0" smtClean="0"/>
              <a:t>4</a:t>
            </a:r>
          </a:p>
        </p:txBody>
      </p:sp>
      <p:sp>
        <p:nvSpPr>
          <p:cNvPr id="28" name="Text Placeholder 21"/>
          <p:cNvSpPr>
            <a:spLocks noGrp="1"/>
          </p:cNvSpPr>
          <p:nvPr>
            <p:ph type="body" sz="quarter" idx="17" hasCustomPrompt="1"/>
          </p:nvPr>
        </p:nvSpPr>
        <p:spPr>
          <a:xfrm>
            <a:off x="1738290" y="3786190"/>
            <a:ext cx="7200000" cy="396000"/>
          </a:xfrm>
          <a:prstGeom prst="rect">
            <a:avLst/>
          </a:prstGeom>
          <a:ln>
            <a:solidFill>
              <a:schemeClr val="bg1">
                <a:lumMod val="75000"/>
              </a:schemeClr>
            </a:solidFill>
          </a:ln>
        </p:spPr>
        <p:txBody>
          <a:bodyPr/>
          <a:lstStyle>
            <a:lvl1pPr marL="358775" marR="0" indent="-358775" algn="l" defTabSz="957263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 sz="2000">
                <a:solidFill>
                  <a:schemeClr val="bg1">
                    <a:lumMod val="7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 dirty="0" smtClean="0"/>
              <a:t>Chapter 4</a:t>
            </a:r>
          </a:p>
        </p:txBody>
      </p:sp>
      <p:sp>
        <p:nvSpPr>
          <p:cNvPr id="29" name="Text Placeholder 19"/>
          <p:cNvSpPr>
            <a:spLocks noGrp="1"/>
          </p:cNvSpPr>
          <p:nvPr>
            <p:ph type="body" sz="quarter" idx="18" hasCustomPrompt="1"/>
          </p:nvPr>
        </p:nvSpPr>
        <p:spPr>
          <a:xfrm>
            <a:off x="1127976" y="4357694"/>
            <a:ext cx="396000" cy="396000"/>
          </a:xfrm>
          <a:prstGeom prst="rect">
            <a:avLst/>
          </a:prstGeom>
          <a:ln>
            <a:solidFill>
              <a:schemeClr val="bg1">
                <a:lumMod val="75000"/>
              </a:schemeClr>
            </a:solidFill>
          </a:ln>
        </p:spPr>
        <p:txBody>
          <a:bodyPr/>
          <a:lstStyle>
            <a:lvl1pPr algn="ctr">
              <a:buNone/>
              <a:defRPr sz="2000">
                <a:solidFill>
                  <a:srgbClr val="11608F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 dirty="0" smtClean="0"/>
              <a:t>5</a:t>
            </a:r>
          </a:p>
        </p:txBody>
      </p:sp>
      <p:sp>
        <p:nvSpPr>
          <p:cNvPr id="30" name="Text Placeholder 21"/>
          <p:cNvSpPr>
            <a:spLocks noGrp="1"/>
          </p:cNvSpPr>
          <p:nvPr>
            <p:ph type="body" sz="quarter" idx="19" hasCustomPrompt="1"/>
          </p:nvPr>
        </p:nvSpPr>
        <p:spPr>
          <a:xfrm>
            <a:off x="1738290" y="4357694"/>
            <a:ext cx="7200000" cy="396000"/>
          </a:xfrm>
          <a:prstGeom prst="rect">
            <a:avLst/>
          </a:prstGeom>
          <a:ln>
            <a:solidFill>
              <a:schemeClr val="bg1">
                <a:lumMod val="75000"/>
              </a:schemeClr>
            </a:solidFill>
          </a:ln>
        </p:spPr>
        <p:txBody>
          <a:bodyPr/>
          <a:lstStyle>
            <a:lvl1pPr>
              <a:buNone/>
              <a:defRPr sz="2000">
                <a:solidFill>
                  <a:schemeClr val="bg1">
                    <a:lumMod val="7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 dirty="0" smtClean="0"/>
              <a:t>Chapter 5</a:t>
            </a:r>
          </a:p>
        </p:txBody>
      </p:sp>
      <p:sp>
        <p:nvSpPr>
          <p:cNvPr id="13" name="Rectangle 12"/>
          <p:cNvSpPr/>
          <p:nvPr userDrawn="1"/>
        </p:nvSpPr>
        <p:spPr bwMode="auto">
          <a:xfrm>
            <a:off x="0" y="0"/>
            <a:ext cx="9905400" cy="1268760"/>
          </a:xfrm>
          <a:prstGeom prst="rect">
            <a:avLst/>
          </a:prstGeom>
          <a:solidFill>
            <a:srgbClr val="0060A8"/>
          </a:solidFill>
          <a:ln w="9525" cap="flat" cmpd="sng" algn="ctr">
            <a:solidFill>
              <a:srgbClr val="0060A8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 eaLnBrk="0" hangingPunct="0"/>
            <a:endParaRPr lang="en-US" sz="2000" smtClean="0">
              <a:solidFill>
                <a:srgbClr val="000000"/>
              </a:solidFill>
              <a:latin typeface="Helvetica 65 Medium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110668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152400"/>
            <a:ext cx="8280000" cy="725470"/>
          </a:xfrm>
          <a:prstGeom prst="rect">
            <a:avLst/>
          </a:prstGeom>
        </p:spPr>
        <p:txBody>
          <a:bodyPr/>
          <a:lstStyle>
            <a:lvl1pPr algn="l">
              <a:defRPr sz="2400" b="1">
                <a:solidFill>
                  <a:srgbClr val="FFFFFF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90000" y="1573200"/>
            <a:ext cx="8915400" cy="3768733"/>
          </a:xfrm>
          <a:prstGeom prst="rect">
            <a:avLst/>
          </a:prstGeom>
        </p:spPr>
        <p:txBody>
          <a:bodyPr/>
          <a:lstStyle>
            <a:lvl1pPr>
              <a:buNone/>
              <a:defRPr sz="1800">
                <a:latin typeface="Arial" pitchFamily="34" charset="0"/>
                <a:cs typeface="Arial" pitchFamily="34" charset="0"/>
              </a:defRPr>
            </a:lvl1pPr>
            <a:lvl2pPr>
              <a:buNone/>
              <a:defRPr sz="1800">
                <a:latin typeface="Arial Narrow" pitchFamily="34" charset="0"/>
              </a:defRPr>
            </a:lvl2pPr>
            <a:lvl3pPr>
              <a:buNone/>
              <a:defRPr sz="1800">
                <a:latin typeface="Arial Narrow" pitchFamily="34" charset="0"/>
              </a:defRPr>
            </a:lvl3pPr>
            <a:lvl4pPr>
              <a:buNone/>
              <a:defRPr sz="1800">
                <a:latin typeface="Arial Narrow" pitchFamily="34" charset="0"/>
              </a:defRPr>
            </a:lvl4pPr>
            <a:lvl5pPr marL="1973263" indent="-85725">
              <a:buNone/>
              <a:defRPr sz="1800">
                <a:latin typeface="Arial Narrow" pitchFamily="34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>
          <a:xfrm>
            <a:off x="304800" y="6248400"/>
            <a:ext cx="2311400" cy="365125"/>
          </a:xfrm>
        </p:spPr>
        <p:txBody>
          <a:bodyPr/>
          <a:lstStyle>
            <a:lvl1pPr algn="l">
              <a:defRPr/>
            </a:lvl1pPr>
          </a:lstStyle>
          <a:p>
            <a:fld id="{127F2264-836B-B64A-BFA3-04146123FCC1}" type="slidenum">
              <a:rPr lang="fr-FR" smtClean="0"/>
              <a:pPr/>
              <a:t>‹#›</a:t>
            </a:fld>
            <a:endParaRPr lang="fr-FR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742950" y="2130432"/>
            <a:ext cx="8420100" cy="14700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485900" y="3886200"/>
            <a:ext cx="69342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495300" y="6356357"/>
            <a:ext cx="2311400" cy="365125"/>
          </a:xfrm>
          <a:prstGeom prst="rect">
            <a:avLst/>
          </a:prstGeom>
        </p:spPr>
        <p:txBody>
          <a:bodyPr/>
          <a:lstStyle/>
          <a:p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3384550" y="6356357"/>
            <a:ext cx="3136900" cy="365125"/>
          </a:xfrm>
          <a:prstGeom prst="rect">
            <a:avLst/>
          </a:prstGeom>
        </p:spPr>
        <p:txBody>
          <a:bodyPr/>
          <a:lstStyle/>
          <a:p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7099300" y="6356357"/>
            <a:ext cx="2311400" cy="365125"/>
          </a:xfrm>
          <a:prstGeom prst="rect">
            <a:avLst/>
          </a:prstGeom>
        </p:spPr>
        <p:txBody>
          <a:bodyPr/>
          <a:lstStyle/>
          <a:p>
            <a:fld id="{242B486E-2F6D-4E22-8B10-5E9C87B88DBD}" type="slidenum">
              <a:rPr lang="fr-FR" smtClean="0"/>
              <a:pPr/>
              <a:t>‹#›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1826354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742950" y="2130432"/>
            <a:ext cx="8420100" cy="14700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485900" y="3886200"/>
            <a:ext cx="69342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495300" y="6356357"/>
            <a:ext cx="2311400" cy="365125"/>
          </a:xfrm>
          <a:prstGeom prst="rect">
            <a:avLst/>
          </a:prstGeom>
        </p:spPr>
        <p:txBody>
          <a:bodyPr/>
          <a:lstStyle/>
          <a:p>
            <a:endParaRPr lang="fr-FR" dirty="0">
              <a:solidFill>
                <a:prstClr val="black"/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3384550" y="6356357"/>
            <a:ext cx="3136900" cy="365125"/>
          </a:xfrm>
          <a:prstGeom prst="rect">
            <a:avLst/>
          </a:prstGeom>
        </p:spPr>
        <p:txBody>
          <a:bodyPr/>
          <a:lstStyle/>
          <a:p>
            <a:endParaRPr lang="fr-FR" dirty="0">
              <a:solidFill>
                <a:prstClr val="black"/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7099300" y="6356357"/>
            <a:ext cx="2311400" cy="365125"/>
          </a:xfrm>
          <a:prstGeom prst="rect">
            <a:avLst/>
          </a:prstGeom>
        </p:spPr>
        <p:txBody>
          <a:bodyPr/>
          <a:lstStyle/>
          <a:p>
            <a:fld id="{242B486E-2F6D-4E22-8B10-5E9C87B88DBD}" type="slidenum">
              <a:rPr lang="fr-FR" smtClean="0">
                <a:solidFill>
                  <a:prstClr val="black"/>
                </a:solidFill>
              </a:rPr>
              <a:pPr/>
              <a:t>‹#›</a:t>
            </a:fld>
            <a:endParaRPr lang="fr-F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55189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r-F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7F2264-836B-B64A-BFA3-04146123FCC1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fr-FR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82870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0000" y="468000"/>
            <a:ext cx="8915400" cy="532108"/>
          </a:xfrm>
          <a:prstGeom prst="rect">
            <a:avLst/>
          </a:prstGeom>
        </p:spPr>
        <p:txBody>
          <a:bodyPr/>
          <a:lstStyle>
            <a:lvl1pPr algn="l">
              <a:defRPr sz="2400" b="1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0" name="Text Placeholder 19"/>
          <p:cNvSpPr>
            <a:spLocks noGrp="1"/>
          </p:cNvSpPr>
          <p:nvPr>
            <p:ph type="body" sz="quarter" idx="10"/>
          </p:nvPr>
        </p:nvSpPr>
        <p:spPr>
          <a:xfrm>
            <a:off x="1127976" y="2071678"/>
            <a:ext cx="396000" cy="396000"/>
          </a:xfrm>
          <a:prstGeom prst="rect">
            <a:avLst/>
          </a:prstGeom>
          <a:ln>
            <a:solidFill>
              <a:schemeClr val="bg1">
                <a:lumMod val="75000"/>
              </a:schemeClr>
            </a:solidFill>
          </a:ln>
        </p:spPr>
        <p:txBody>
          <a:bodyPr/>
          <a:lstStyle>
            <a:lvl1pPr algn="ctr">
              <a:buNone/>
              <a:defRPr sz="2000">
                <a:solidFill>
                  <a:srgbClr val="11608F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2" name="Text Placeholder 21"/>
          <p:cNvSpPr>
            <a:spLocks noGrp="1"/>
          </p:cNvSpPr>
          <p:nvPr>
            <p:ph type="body" sz="quarter" idx="11"/>
          </p:nvPr>
        </p:nvSpPr>
        <p:spPr>
          <a:xfrm>
            <a:off x="1738289" y="2071678"/>
            <a:ext cx="7200000" cy="396000"/>
          </a:xfrm>
          <a:prstGeom prst="rect">
            <a:avLst/>
          </a:prstGeom>
          <a:ln>
            <a:solidFill>
              <a:schemeClr val="bg1">
                <a:lumMod val="75000"/>
              </a:schemeClr>
            </a:solidFill>
          </a:ln>
        </p:spPr>
        <p:txBody>
          <a:bodyPr/>
          <a:lstStyle>
            <a:lvl1pPr>
              <a:buNone/>
              <a:defRPr sz="2000">
                <a:solidFill>
                  <a:schemeClr val="bg1">
                    <a:lumMod val="7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3" name="Text Placeholder 19"/>
          <p:cNvSpPr>
            <a:spLocks noGrp="1"/>
          </p:cNvSpPr>
          <p:nvPr>
            <p:ph type="body" sz="quarter" idx="12"/>
          </p:nvPr>
        </p:nvSpPr>
        <p:spPr>
          <a:xfrm>
            <a:off x="1127976" y="2643182"/>
            <a:ext cx="396000" cy="396000"/>
          </a:xfrm>
          <a:prstGeom prst="rect">
            <a:avLst/>
          </a:prstGeom>
          <a:ln>
            <a:solidFill>
              <a:schemeClr val="bg1">
                <a:lumMod val="75000"/>
              </a:schemeClr>
            </a:solidFill>
          </a:ln>
        </p:spPr>
        <p:txBody>
          <a:bodyPr/>
          <a:lstStyle>
            <a:lvl1pPr algn="ctr">
              <a:buNone/>
              <a:defRPr sz="2000">
                <a:solidFill>
                  <a:srgbClr val="11608F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4" name="Text Placeholder 21"/>
          <p:cNvSpPr>
            <a:spLocks noGrp="1"/>
          </p:cNvSpPr>
          <p:nvPr>
            <p:ph type="body" sz="quarter" idx="13"/>
          </p:nvPr>
        </p:nvSpPr>
        <p:spPr>
          <a:xfrm>
            <a:off x="1738290" y="2643182"/>
            <a:ext cx="7200000" cy="396000"/>
          </a:xfrm>
          <a:prstGeom prst="rect">
            <a:avLst/>
          </a:prstGeom>
          <a:ln>
            <a:solidFill>
              <a:schemeClr val="bg1">
                <a:lumMod val="75000"/>
              </a:schemeClr>
            </a:solidFill>
          </a:ln>
        </p:spPr>
        <p:txBody>
          <a:bodyPr/>
          <a:lstStyle>
            <a:lvl1pPr>
              <a:buNone/>
              <a:defRPr sz="2000">
                <a:solidFill>
                  <a:schemeClr val="bg1">
                    <a:lumMod val="7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5" name="Text Placeholder 19"/>
          <p:cNvSpPr>
            <a:spLocks noGrp="1"/>
          </p:cNvSpPr>
          <p:nvPr>
            <p:ph type="body" sz="quarter" idx="14"/>
          </p:nvPr>
        </p:nvSpPr>
        <p:spPr>
          <a:xfrm>
            <a:off x="1127976" y="3214686"/>
            <a:ext cx="396000" cy="396000"/>
          </a:xfrm>
          <a:prstGeom prst="rect">
            <a:avLst/>
          </a:prstGeom>
          <a:ln>
            <a:solidFill>
              <a:schemeClr val="bg1">
                <a:lumMod val="75000"/>
              </a:schemeClr>
            </a:solidFill>
          </a:ln>
        </p:spPr>
        <p:txBody>
          <a:bodyPr/>
          <a:lstStyle>
            <a:lvl1pPr algn="ctr">
              <a:buNone/>
              <a:defRPr sz="2000">
                <a:solidFill>
                  <a:srgbClr val="11608F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6" name="Text Placeholder 21"/>
          <p:cNvSpPr>
            <a:spLocks noGrp="1"/>
          </p:cNvSpPr>
          <p:nvPr>
            <p:ph type="body" sz="quarter" idx="15"/>
          </p:nvPr>
        </p:nvSpPr>
        <p:spPr>
          <a:xfrm>
            <a:off x="1738290" y="3214686"/>
            <a:ext cx="7200000" cy="396000"/>
          </a:xfrm>
          <a:prstGeom prst="rect">
            <a:avLst/>
          </a:prstGeom>
          <a:ln>
            <a:solidFill>
              <a:schemeClr val="bg1">
                <a:lumMod val="75000"/>
              </a:schemeClr>
            </a:solidFill>
          </a:ln>
        </p:spPr>
        <p:txBody>
          <a:bodyPr/>
          <a:lstStyle>
            <a:lvl1pPr>
              <a:buNone/>
              <a:defRPr sz="2000">
                <a:solidFill>
                  <a:schemeClr val="bg1">
                    <a:lumMod val="7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7" name="Text Placeholder 19"/>
          <p:cNvSpPr>
            <a:spLocks noGrp="1"/>
          </p:cNvSpPr>
          <p:nvPr>
            <p:ph type="body" sz="quarter" idx="16"/>
          </p:nvPr>
        </p:nvSpPr>
        <p:spPr>
          <a:xfrm>
            <a:off x="1127976" y="3786190"/>
            <a:ext cx="396000" cy="396000"/>
          </a:xfrm>
          <a:prstGeom prst="rect">
            <a:avLst/>
          </a:prstGeom>
          <a:ln>
            <a:solidFill>
              <a:schemeClr val="bg1">
                <a:lumMod val="75000"/>
              </a:schemeClr>
            </a:solidFill>
          </a:ln>
        </p:spPr>
        <p:txBody>
          <a:bodyPr/>
          <a:lstStyle>
            <a:lvl1pPr algn="ctr">
              <a:buNone/>
              <a:defRPr sz="2000" b="0">
                <a:solidFill>
                  <a:srgbClr val="11608F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8" name="Text Placeholder 21"/>
          <p:cNvSpPr>
            <a:spLocks noGrp="1"/>
          </p:cNvSpPr>
          <p:nvPr>
            <p:ph type="body" sz="quarter" idx="17"/>
          </p:nvPr>
        </p:nvSpPr>
        <p:spPr>
          <a:xfrm>
            <a:off x="1738290" y="3786190"/>
            <a:ext cx="7200000" cy="396000"/>
          </a:xfrm>
          <a:prstGeom prst="rect">
            <a:avLst/>
          </a:prstGeom>
          <a:ln>
            <a:solidFill>
              <a:schemeClr val="bg1">
                <a:lumMod val="75000"/>
              </a:schemeClr>
            </a:solidFill>
          </a:ln>
        </p:spPr>
        <p:txBody>
          <a:bodyPr/>
          <a:lstStyle>
            <a:lvl1pPr marL="358775" marR="0" indent="-358775" algn="l" defTabSz="957263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 sz="2000">
                <a:solidFill>
                  <a:schemeClr val="bg1">
                    <a:lumMod val="7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9" name="Text Placeholder 19"/>
          <p:cNvSpPr>
            <a:spLocks noGrp="1"/>
          </p:cNvSpPr>
          <p:nvPr>
            <p:ph type="body" sz="quarter" idx="18"/>
          </p:nvPr>
        </p:nvSpPr>
        <p:spPr>
          <a:xfrm>
            <a:off x="1127976" y="4357694"/>
            <a:ext cx="396000" cy="396000"/>
          </a:xfrm>
          <a:prstGeom prst="rect">
            <a:avLst/>
          </a:prstGeom>
          <a:ln>
            <a:solidFill>
              <a:schemeClr val="bg1">
                <a:lumMod val="75000"/>
              </a:schemeClr>
            </a:solidFill>
          </a:ln>
        </p:spPr>
        <p:txBody>
          <a:bodyPr/>
          <a:lstStyle>
            <a:lvl1pPr algn="ctr">
              <a:buNone/>
              <a:defRPr sz="2000">
                <a:solidFill>
                  <a:srgbClr val="11608F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0" name="Text Placeholder 21"/>
          <p:cNvSpPr>
            <a:spLocks noGrp="1"/>
          </p:cNvSpPr>
          <p:nvPr>
            <p:ph type="body" sz="quarter" idx="19"/>
          </p:nvPr>
        </p:nvSpPr>
        <p:spPr>
          <a:xfrm>
            <a:off x="1738290" y="4357694"/>
            <a:ext cx="7200000" cy="396000"/>
          </a:xfrm>
          <a:prstGeom prst="rect">
            <a:avLst/>
          </a:prstGeom>
          <a:ln>
            <a:solidFill>
              <a:schemeClr val="bg1">
                <a:lumMod val="75000"/>
              </a:schemeClr>
            </a:solidFill>
          </a:ln>
        </p:spPr>
        <p:txBody>
          <a:bodyPr/>
          <a:lstStyle>
            <a:lvl1pPr>
              <a:buNone/>
              <a:defRPr sz="2000">
                <a:solidFill>
                  <a:schemeClr val="bg1">
                    <a:lumMod val="7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8442504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152400"/>
            <a:ext cx="8280000" cy="725470"/>
          </a:xfrm>
          <a:prstGeom prst="rect">
            <a:avLst/>
          </a:prstGeom>
        </p:spPr>
        <p:txBody>
          <a:bodyPr/>
          <a:lstStyle>
            <a:lvl1pPr algn="l">
              <a:defRPr sz="2400" b="1">
                <a:solidFill>
                  <a:srgbClr val="FFFFFF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90000" y="1573200"/>
            <a:ext cx="8915400" cy="3768733"/>
          </a:xfrm>
          <a:prstGeom prst="rect">
            <a:avLst/>
          </a:prstGeom>
        </p:spPr>
        <p:txBody>
          <a:bodyPr/>
          <a:lstStyle>
            <a:lvl1pPr>
              <a:buNone/>
              <a:defRPr sz="1800">
                <a:latin typeface="Arial" pitchFamily="34" charset="0"/>
                <a:cs typeface="Arial" pitchFamily="34" charset="0"/>
              </a:defRPr>
            </a:lvl1pPr>
            <a:lvl2pPr>
              <a:buNone/>
              <a:defRPr sz="1800">
                <a:latin typeface="Arial Narrow" pitchFamily="34" charset="0"/>
              </a:defRPr>
            </a:lvl2pPr>
            <a:lvl3pPr>
              <a:buNone/>
              <a:defRPr sz="1800">
                <a:latin typeface="Arial Narrow" pitchFamily="34" charset="0"/>
              </a:defRPr>
            </a:lvl3pPr>
            <a:lvl4pPr>
              <a:buNone/>
              <a:defRPr sz="1800">
                <a:latin typeface="Arial Narrow" pitchFamily="34" charset="0"/>
              </a:defRPr>
            </a:lvl4pPr>
            <a:lvl5pPr marL="1973263" indent="-85725">
              <a:buNone/>
              <a:defRPr sz="1800">
                <a:latin typeface="Arial Narrow" pitchFamily="34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>
          <a:xfrm>
            <a:off x="304800" y="6248400"/>
            <a:ext cx="2311400" cy="365125"/>
          </a:xfrm>
        </p:spPr>
        <p:txBody>
          <a:bodyPr/>
          <a:lstStyle>
            <a:lvl1pPr algn="l">
              <a:defRPr/>
            </a:lvl1pPr>
          </a:lstStyle>
          <a:p>
            <a:fld id="{127F2264-836B-B64A-BFA3-04146123FCC1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fr-FR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36075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990000" y="468000"/>
            <a:ext cx="8915400" cy="532108"/>
          </a:xfrm>
          <a:prstGeom prst="rect">
            <a:avLst/>
          </a:prstGeom>
        </p:spPr>
        <p:txBody>
          <a:bodyPr/>
          <a:lstStyle>
            <a:lvl1pPr algn="l">
              <a:defRPr sz="2400" b="1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Agenda</a:t>
            </a:r>
            <a:endParaRPr lang="en-US" dirty="0"/>
          </a:p>
        </p:txBody>
      </p:sp>
      <p:sp>
        <p:nvSpPr>
          <p:cNvPr id="20" name="Text Placeholder 19"/>
          <p:cNvSpPr>
            <a:spLocks noGrp="1"/>
          </p:cNvSpPr>
          <p:nvPr>
            <p:ph type="body" sz="quarter" idx="10" hasCustomPrompt="1"/>
          </p:nvPr>
        </p:nvSpPr>
        <p:spPr>
          <a:xfrm>
            <a:off x="1127976" y="2071678"/>
            <a:ext cx="396000" cy="396000"/>
          </a:xfrm>
          <a:prstGeom prst="rect">
            <a:avLst/>
          </a:prstGeom>
          <a:ln>
            <a:solidFill>
              <a:schemeClr val="bg1">
                <a:lumMod val="75000"/>
              </a:schemeClr>
            </a:solidFill>
          </a:ln>
        </p:spPr>
        <p:txBody>
          <a:bodyPr/>
          <a:lstStyle>
            <a:lvl1pPr algn="ctr">
              <a:buNone/>
              <a:defRPr sz="2000">
                <a:solidFill>
                  <a:srgbClr val="11608F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 dirty="0" smtClean="0"/>
              <a:t>1</a:t>
            </a:r>
          </a:p>
        </p:txBody>
      </p:sp>
      <p:sp>
        <p:nvSpPr>
          <p:cNvPr id="22" name="Text Placeholder 21"/>
          <p:cNvSpPr>
            <a:spLocks noGrp="1"/>
          </p:cNvSpPr>
          <p:nvPr>
            <p:ph type="body" sz="quarter" idx="11" hasCustomPrompt="1"/>
          </p:nvPr>
        </p:nvSpPr>
        <p:spPr>
          <a:xfrm>
            <a:off x="1738289" y="2071678"/>
            <a:ext cx="7200000" cy="396000"/>
          </a:xfrm>
          <a:prstGeom prst="rect">
            <a:avLst/>
          </a:prstGeom>
          <a:ln>
            <a:solidFill>
              <a:schemeClr val="bg1">
                <a:lumMod val="75000"/>
              </a:schemeClr>
            </a:solidFill>
          </a:ln>
        </p:spPr>
        <p:txBody>
          <a:bodyPr/>
          <a:lstStyle>
            <a:lvl1pPr>
              <a:buNone/>
              <a:defRPr sz="2000">
                <a:solidFill>
                  <a:schemeClr val="bg1">
                    <a:lumMod val="7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 dirty="0" smtClean="0"/>
              <a:t>Chapter 1</a:t>
            </a:r>
          </a:p>
        </p:txBody>
      </p:sp>
      <p:sp>
        <p:nvSpPr>
          <p:cNvPr id="23" name="Text Placeholder 19"/>
          <p:cNvSpPr>
            <a:spLocks noGrp="1"/>
          </p:cNvSpPr>
          <p:nvPr>
            <p:ph type="body" sz="quarter" idx="12" hasCustomPrompt="1"/>
          </p:nvPr>
        </p:nvSpPr>
        <p:spPr>
          <a:xfrm>
            <a:off x="1127976" y="2643182"/>
            <a:ext cx="396000" cy="396000"/>
          </a:xfrm>
          <a:prstGeom prst="rect">
            <a:avLst/>
          </a:prstGeom>
          <a:ln>
            <a:solidFill>
              <a:schemeClr val="bg1">
                <a:lumMod val="75000"/>
              </a:schemeClr>
            </a:solidFill>
          </a:ln>
        </p:spPr>
        <p:txBody>
          <a:bodyPr/>
          <a:lstStyle>
            <a:lvl1pPr algn="ctr">
              <a:buNone/>
              <a:defRPr sz="2000">
                <a:solidFill>
                  <a:srgbClr val="11608F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 dirty="0" smtClean="0"/>
              <a:t>2</a:t>
            </a:r>
          </a:p>
        </p:txBody>
      </p:sp>
      <p:sp>
        <p:nvSpPr>
          <p:cNvPr id="24" name="Text Placeholder 21"/>
          <p:cNvSpPr>
            <a:spLocks noGrp="1"/>
          </p:cNvSpPr>
          <p:nvPr>
            <p:ph type="body" sz="quarter" idx="13" hasCustomPrompt="1"/>
          </p:nvPr>
        </p:nvSpPr>
        <p:spPr>
          <a:xfrm>
            <a:off x="1738290" y="2643182"/>
            <a:ext cx="7200000" cy="396000"/>
          </a:xfrm>
          <a:prstGeom prst="rect">
            <a:avLst/>
          </a:prstGeom>
          <a:ln>
            <a:solidFill>
              <a:schemeClr val="bg1">
                <a:lumMod val="75000"/>
              </a:schemeClr>
            </a:solidFill>
          </a:ln>
        </p:spPr>
        <p:txBody>
          <a:bodyPr/>
          <a:lstStyle>
            <a:lvl1pPr>
              <a:buNone/>
              <a:defRPr sz="2000">
                <a:solidFill>
                  <a:schemeClr val="bg1">
                    <a:lumMod val="7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 dirty="0" smtClean="0"/>
              <a:t>Chapter 2</a:t>
            </a:r>
          </a:p>
        </p:txBody>
      </p:sp>
      <p:sp>
        <p:nvSpPr>
          <p:cNvPr id="25" name="Text Placeholder 19"/>
          <p:cNvSpPr>
            <a:spLocks noGrp="1"/>
          </p:cNvSpPr>
          <p:nvPr>
            <p:ph type="body" sz="quarter" idx="14" hasCustomPrompt="1"/>
          </p:nvPr>
        </p:nvSpPr>
        <p:spPr>
          <a:xfrm>
            <a:off x="1127976" y="3214686"/>
            <a:ext cx="396000" cy="396000"/>
          </a:xfrm>
          <a:prstGeom prst="rect">
            <a:avLst/>
          </a:prstGeom>
          <a:ln>
            <a:solidFill>
              <a:schemeClr val="bg1">
                <a:lumMod val="75000"/>
              </a:schemeClr>
            </a:solidFill>
          </a:ln>
        </p:spPr>
        <p:txBody>
          <a:bodyPr/>
          <a:lstStyle>
            <a:lvl1pPr algn="ctr">
              <a:buNone/>
              <a:defRPr sz="2000">
                <a:solidFill>
                  <a:srgbClr val="11608F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 dirty="0" smtClean="0"/>
              <a:t>3</a:t>
            </a:r>
          </a:p>
        </p:txBody>
      </p:sp>
      <p:sp>
        <p:nvSpPr>
          <p:cNvPr id="26" name="Text Placeholder 21"/>
          <p:cNvSpPr>
            <a:spLocks noGrp="1"/>
          </p:cNvSpPr>
          <p:nvPr>
            <p:ph type="body" sz="quarter" idx="15" hasCustomPrompt="1"/>
          </p:nvPr>
        </p:nvSpPr>
        <p:spPr>
          <a:xfrm>
            <a:off x="1738290" y="3214686"/>
            <a:ext cx="7200000" cy="396000"/>
          </a:xfrm>
          <a:prstGeom prst="rect">
            <a:avLst/>
          </a:prstGeom>
          <a:ln>
            <a:solidFill>
              <a:schemeClr val="bg1">
                <a:lumMod val="75000"/>
              </a:schemeClr>
            </a:solidFill>
          </a:ln>
        </p:spPr>
        <p:txBody>
          <a:bodyPr/>
          <a:lstStyle>
            <a:lvl1pPr>
              <a:buNone/>
              <a:defRPr sz="2000">
                <a:solidFill>
                  <a:schemeClr val="bg1">
                    <a:lumMod val="7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 dirty="0" smtClean="0"/>
              <a:t>Chapter 3</a:t>
            </a:r>
          </a:p>
        </p:txBody>
      </p:sp>
      <p:sp>
        <p:nvSpPr>
          <p:cNvPr id="27" name="Text Placeholder 19"/>
          <p:cNvSpPr>
            <a:spLocks noGrp="1"/>
          </p:cNvSpPr>
          <p:nvPr>
            <p:ph type="body" sz="quarter" idx="16" hasCustomPrompt="1"/>
          </p:nvPr>
        </p:nvSpPr>
        <p:spPr>
          <a:xfrm>
            <a:off x="1127976" y="3786190"/>
            <a:ext cx="396000" cy="396000"/>
          </a:xfrm>
          <a:prstGeom prst="rect">
            <a:avLst/>
          </a:prstGeom>
          <a:ln>
            <a:solidFill>
              <a:schemeClr val="bg1">
                <a:lumMod val="75000"/>
              </a:schemeClr>
            </a:solidFill>
          </a:ln>
        </p:spPr>
        <p:txBody>
          <a:bodyPr/>
          <a:lstStyle>
            <a:lvl1pPr algn="ctr">
              <a:buNone/>
              <a:defRPr sz="2000" b="0">
                <a:solidFill>
                  <a:srgbClr val="11608F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 dirty="0" smtClean="0"/>
              <a:t>4</a:t>
            </a:r>
          </a:p>
        </p:txBody>
      </p:sp>
      <p:sp>
        <p:nvSpPr>
          <p:cNvPr id="28" name="Text Placeholder 21"/>
          <p:cNvSpPr>
            <a:spLocks noGrp="1"/>
          </p:cNvSpPr>
          <p:nvPr>
            <p:ph type="body" sz="quarter" idx="17" hasCustomPrompt="1"/>
          </p:nvPr>
        </p:nvSpPr>
        <p:spPr>
          <a:xfrm>
            <a:off x="1738290" y="3786190"/>
            <a:ext cx="7200000" cy="396000"/>
          </a:xfrm>
          <a:prstGeom prst="rect">
            <a:avLst/>
          </a:prstGeom>
          <a:ln>
            <a:solidFill>
              <a:schemeClr val="bg1">
                <a:lumMod val="75000"/>
              </a:schemeClr>
            </a:solidFill>
          </a:ln>
        </p:spPr>
        <p:txBody>
          <a:bodyPr/>
          <a:lstStyle>
            <a:lvl1pPr marL="358775" marR="0" indent="-358775" algn="l" defTabSz="957263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 sz="2000">
                <a:solidFill>
                  <a:schemeClr val="bg1">
                    <a:lumMod val="7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 dirty="0" smtClean="0"/>
              <a:t>Chapter 4</a:t>
            </a:r>
          </a:p>
        </p:txBody>
      </p:sp>
      <p:sp>
        <p:nvSpPr>
          <p:cNvPr id="29" name="Text Placeholder 19"/>
          <p:cNvSpPr>
            <a:spLocks noGrp="1"/>
          </p:cNvSpPr>
          <p:nvPr>
            <p:ph type="body" sz="quarter" idx="18" hasCustomPrompt="1"/>
          </p:nvPr>
        </p:nvSpPr>
        <p:spPr>
          <a:xfrm>
            <a:off x="1127976" y="4357694"/>
            <a:ext cx="396000" cy="396000"/>
          </a:xfrm>
          <a:prstGeom prst="rect">
            <a:avLst/>
          </a:prstGeom>
          <a:ln>
            <a:solidFill>
              <a:schemeClr val="bg1">
                <a:lumMod val="75000"/>
              </a:schemeClr>
            </a:solidFill>
          </a:ln>
        </p:spPr>
        <p:txBody>
          <a:bodyPr/>
          <a:lstStyle>
            <a:lvl1pPr algn="ctr">
              <a:buNone/>
              <a:defRPr sz="2000">
                <a:solidFill>
                  <a:srgbClr val="11608F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 dirty="0" smtClean="0"/>
              <a:t>5</a:t>
            </a:r>
          </a:p>
        </p:txBody>
      </p:sp>
      <p:sp>
        <p:nvSpPr>
          <p:cNvPr id="30" name="Text Placeholder 21"/>
          <p:cNvSpPr>
            <a:spLocks noGrp="1"/>
          </p:cNvSpPr>
          <p:nvPr>
            <p:ph type="body" sz="quarter" idx="19" hasCustomPrompt="1"/>
          </p:nvPr>
        </p:nvSpPr>
        <p:spPr>
          <a:xfrm>
            <a:off x="1738290" y="4357694"/>
            <a:ext cx="7200000" cy="396000"/>
          </a:xfrm>
          <a:prstGeom prst="rect">
            <a:avLst/>
          </a:prstGeom>
          <a:ln>
            <a:solidFill>
              <a:schemeClr val="bg1">
                <a:lumMod val="75000"/>
              </a:schemeClr>
            </a:solidFill>
          </a:ln>
        </p:spPr>
        <p:txBody>
          <a:bodyPr/>
          <a:lstStyle>
            <a:lvl1pPr>
              <a:buNone/>
              <a:defRPr sz="2000">
                <a:solidFill>
                  <a:schemeClr val="bg1">
                    <a:lumMod val="7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 dirty="0" smtClean="0"/>
              <a:t>Chapter 5</a:t>
            </a:r>
          </a:p>
        </p:txBody>
      </p:sp>
      <p:sp>
        <p:nvSpPr>
          <p:cNvPr id="13" name="Rectangle 12"/>
          <p:cNvSpPr/>
          <p:nvPr userDrawn="1"/>
        </p:nvSpPr>
        <p:spPr bwMode="auto">
          <a:xfrm>
            <a:off x="0" y="0"/>
            <a:ext cx="9905400" cy="1268760"/>
          </a:xfrm>
          <a:prstGeom prst="rect">
            <a:avLst/>
          </a:prstGeom>
          <a:solidFill>
            <a:srgbClr val="0060A8"/>
          </a:solidFill>
          <a:ln w="9525" cap="flat" cmpd="sng" algn="ctr">
            <a:solidFill>
              <a:srgbClr val="0060A8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 eaLnBrk="0" hangingPunct="0"/>
            <a:endParaRPr lang="en-US" sz="2000" smtClean="0">
              <a:solidFill>
                <a:prstClr val="black"/>
              </a:solidFill>
              <a:latin typeface="Helvetica 65 Medium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465234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jpeg"/><Relationship Id="rId5" Type="http://schemas.openxmlformats.org/officeDocument/2006/relationships/image" Target="../media/image1.png"/><Relationship Id="rId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4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5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8.xml"/><Relationship Id="rId7" Type="http://schemas.openxmlformats.org/officeDocument/2006/relationships/image" Target="../media/image2.jpeg"/><Relationship Id="rId2" Type="http://schemas.openxmlformats.org/officeDocument/2006/relationships/slideLayout" Target="../slideLayouts/slideLayout7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.png"/><Relationship Id="rId5" Type="http://schemas.openxmlformats.org/officeDocument/2006/relationships/theme" Target="../theme/theme4.xml"/><Relationship Id="rId4" Type="http://schemas.openxmlformats.org/officeDocument/2006/relationships/slideLayout" Target="../slideLayouts/slideLayout9.xml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slideLayout" Target="../slideLayouts/slideLayout11.xml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2.jpeg"/><Relationship Id="rId5" Type="http://schemas.openxmlformats.org/officeDocument/2006/relationships/image" Target="../media/image1.png"/><Relationship Id="rId4" Type="http://schemas.openxmlformats.org/officeDocument/2006/relationships/theme" Target="../theme/theme5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6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17" Type="http://schemas.openxmlformats.org/officeDocument/2006/relationships/image" Target="../media/image7.jpeg"/><Relationship Id="rId2" Type="http://schemas.openxmlformats.org/officeDocument/2006/relationships/slideLayout" Target="../slideLayouts/slideLayout14.xml"/><Relationship Id="rId16" Type="http://schemas.openxmlformats.org/officeDocument/2006/relationships/image" Target="../media/image6.emf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5" Type="http://schemas.openxmlformats.org/officeDocument/2006/relationships/image" Target="../media/image5.png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image" Target="../media/image4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 9" descr="PPT header.pdf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0" y="0"/>
            <a:ext cx="9906000" cy="1227164"/>
          </a:xfrm>
          <a:prstGeom prst="rect">
            <a:avLst/>
          </a:prstGeom>
        </p:spPr>
      </p:pic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95300" y="6356353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384550" y="6356353"/>
            <a:ext cx="31369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7099300" y="6356353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27F2264-836B-B64A-BFA3-04146123FCC1}" type="slidenum">
              <a:rPr lang="fr-FR" smtClean="0"/>
              <a:pPr/>
              <a:t>‹#›</a:t>
            </a:fld>
            <a:endParaRPr lang="fr-FR" dirty="0"/>
          </a:p>
        </p:txBody>
      </p:sp>
      <p:pic>
        <p:nvPicPr>
          <p:cNvPr id="11" name="Image 10" descr="OECD logo eng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8458200" y="6019800"/>
            <a:ext cx="1320800" cy="699247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7746" r:id="rId1"/>
    <p:sldLayoutId id="2147487731" r:id="rId2"/>
    <p:sldLayoutId id="2147487855" r:id="rId3"/>
  </p:sldLayoutIdLst>
  <p:hf hdr="0" ftr="0" dt="0"/>
  <p:txStyles>
    <p:titleStyle>
      <a:lvl1pPr algn="l" defTabSz="457200" rtl="0" eaLnBrk="1" latinLnBrk="0" hangingPunct="1">
        <a:spcBef>
          <a:spcPct val="0"/>
        </a:spcBef>
        <a:buNone/>
        <a:defRPr sz="3200" b="0" i="0" kern="1200" baseline="0">
          <a:solidFill>
            <a:schemeClr val="bg1"/>
          </a:solidFill>
          <a:latin typeface="Arial"/>
          <a:ea typeface="+mj-ea"/>
          <a:cs typeface="Arial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Courier New"/>
        <a:buChar char="o"/>
        <a:defRPr sz="2800" kern="1200">
          <a:solidFill>
            <a:srgbClr val="005DA3"/>
          </a:solidFill>
          <a:latin typeface="Arial"/>
          <a:ea typeface="+mn-ea"/>
          <a:cs typeface="Arial"/>
        </a:defRPr>
      </a:lvl1pPr>
      <a:lvl2pPr marL="742950" indent="-285750" algn="l" defTabSz="457200" rtl="0" eaLnBrk="1" latinLnBrk="0" hangingPunct="1">
        <a:spcBef>
          <a:spcPct val="20000"/>
        </a:spcBef>
        <a:buFontTx/>
        <a:buNone/>
        <a:defRPr sz="2400" kern="1200">
          <a:solidFill>
            <a:srgbClr val="005DA3"/>
          </a:solidFill>
          <a:latin typeface="Arial"/>
          <a:ea typeface="+mn-ea"/>
          <a:cs typeface="Arial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b="0" i="0" kern="1200">
          <a:solidFill>
            <a:schemeClr val="tx1"/>
          </a:solidFill>
          <a:latin typeface="Arial"/>
          <a:ea typeface="+mn-ea"/>
          <a:cs typeface="Arial"/>
        </a:defRPr>
      </a:lvl3pPr>
      <a:lvl4pPr marL="1600200" indent="-228600" algn="l" defTabSz="457200" rtl="0" eaLnBrk="1" latinLnBrk="0" hangingPunct="1">
        <a:spcBef>
          <a:spcPct val="20000"/>
        </a:spcBef>
        <a:buFont typeface="Courier New"/>
        <a:buChar char="o"/>
        <a:defRPr sz="2000" b="0" i="0" kern="1200">
          <a:solidFill>
            <a:srgbClr val="005DA3"/>
          </a:solidFill>
          <a:latin typeface="Arial"/>
          <a:ea typeface="+mn-ea"/>
          <a:cs typeface="Arial"/>
        </a:defRPr>
      </a:lvl4pPr>
      <a:lvl5pPr marL="2057400" indent="-228600" algn="l" defTabSz="457200" rtl="0" eaLnBrk="1" latinLnBrk="0" hangingPunct="1">
        <a:spcBef>
          <a:spcPct val="20000"/>
        </a:spcBef>
        <a:buFont typeface="Courier New"/>
        <a:buChar char="o"/>
        <a:defRPr sz="2000" b="0" i="1" kern="1200">
          <a:solidFill>
            <a:srgbClr val="005DA3"/>
          </a:solidFill>
          <a:latin typeface="Arial"/>
          <a:ea typeface="+mn-ea"/>
          <a:cs typeface="Arial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285"/>
            <a:ext cx="9906000" cy="68534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33280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7750" r:id="rId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285"/>
            <a:ext cx="9906000" cy="68534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82779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7857" r:id="rId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 9" descr="PPT header.pdf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0" y="0"/>
            <a:ext cx="9906000" cy="1227164"/>
          </a:xfrm>
          <a:prstGeom prst="rect">
            <a:avLst/>
          </a:prstGeom>
        </p:spPr>
      </p:pic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95300" y="6356353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384550" y="6356353"/>
            <a:ext cx="31369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7099300" y="6356353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27F2264-836B-B64A-BFA3-04146123FCC1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fr-FR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11" name="Image 10" descr="OECD logo eng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8458200" y="6019800"/>
            <a:ext cx="1320800" cy="6992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65786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7859" r:id="rId1"/>
    <p:sldLayoutId id="2147487860" r:id="rId2"/>
    <p:sldLayoutId id="2147487861" r:id="rId3"/>
    <p:sldLayoutId id="2147487862" r:id="rId4"/>
  </p:sldLayoutIdLst>
  <p:hf hdr="0" ftr="0" dt="0"/>
  <p:txStyles>
    <p:titleStyle>
      <a:lvl1pPr algn="l" defTabSz="457200" rtl="0" eaLnBrk="1" latinLnBrk="0" hangingPunct="1">
        <a:spcBef>
          <a:spcPct val="0"/>
        </a:spcBef>
        <a:buNone/>
        <a:defRPr sz="3200" b="0" i="0" kern="1200" baseline="0">
          <a:solidFill>
            <a:schemeClr val="bg1"/>
          </a:solidFill>
          <a:latin typeface="Arial"/>
          <a:ea typeface="+mj-ea"/>
          <a:cs typeface="Arial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Courier New"/>
        <a:buChar char="o"/>
        <a:defRPr sz="2800" kern="1200">
          <a:solidFill>
            <a:srgbClr val="005DA3"/>
          </a:solidFill>
          <a:latin typeface="Arial"/>
          <a:ea typeface="+mn-ea"/>
          <a:cs typeface="Arial"/>
        </a:defRPr>
      </a:lvl1pPr>
      <a:lvl2pPr marL="742950" indent="-285750" algn="l" defTabSz="457200" rtl="0" eaLnBrk="1" latinLnBrk="0" hangingPunct="1">
        <a:spcBef>
          <a:spcPct val="20000"/>
        </a:spcBef>
        <a:buFontTx/>
        <a:buNone/>
        <a:defRPr sz="2400" kern="1200">
          <a:solidFill>
            <a:srgbClr val="005DA3"/>
          </a:solidFill>
          <a:latin typeface="Arial"/>
          <a:ea typeface="+mn-ea"/>
          <a:cs typeface="Arial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b="0" i="0" kern="1200">
          <a:solidFill>
            <a:schemeClr val="tx1"/>
          </a:solidFill>
          <a:latin typeface="Arial"/>
          <a:ea typeface="+mn-ea"/>
          <a:cs typeface="Arial"/>
        </a:defRPr>
      </a:lvl3pPr>
      <a:lvl4pPr marL="1600200" indent="-228600" algn="l" defTabSz="457200" rtl="0" eaLnBrk="1" latinLnBrk="0" hangingPunct="1">
        <a:spcBef>
          <a:spcPct val="20000"/>
        </a:spcBef>
        <a:buFont typeface="Courier New"/>
        <a:buChar char="o"/>
        <a:defRPr sz="2000" b="0" i="0" kern="1200">
          <a:solidFill>
            <a:srgbClr val="005DA3"/>
          </a:solidFill>
          <a:latin typeface="Arial"/>
          <a:ea typeface="+mn-ea"/>
          <a:cs typeface="Arial"/>
        </a:defRPr>
      </a:lvl4pPr>
      <a:lvl5pPr marL="2057400" indent="-228600" algn="l" defTabSz="457200" rtl="0" eaLnBrk="1" latinLnBrk="0" hangingPunct="1">
        <a:spcBef>
          <a:spcPct val="20000"/>
        </a:spcBef>
        <a:buFont typeface="Courier New"/>
        <a:buChar char="o"/>
        <a:defRPr sz="2000" b="0" i="1" kern="1200">
          <a:solidFill>
            <a:srgbClr val="005DA3"/>
          </a:solidFill>
          <a:latin typeface="Arial"/>
          <a:ea typeface="+mn-ea"/>
          <a:cs typeface="Arial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 9" descr="PPT header.pdf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0" y="0"/>
            <a:ext cx="9906000" cy="1227164"/>
          </a:xfrm>
          <a:prstGeom prst="rect">
            <a:avLst/>
          </a:prstGeom>
        </p:spPr>
      </p:pic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95300" y="6356353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384550" y="6356353"/>
            <a:ext cx="31369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7099300" y="6356353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27F2264-836B-B64A-BFA3-04146123FCC1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fr-FR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11" name="Image 10" descr="OECD logo eng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8458200" y="6019800"/>
            <a:ext cx="1320800" cy="6992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5568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7864" r:id="rId1"/>
    <p:sldLayoutId id="2147487865" r:id="rId2"/>
    <p:sldLayoutId id="2147487866" r:id="rId3"/>
  </p:sldLayoutIdLst>
  <p:hf hdr="0" ftr="0" dt="0"/>
  <p:txStyles>
    <p:titleStyle>
      <a:lvl1pPr algn="l" defTabSz="457200" rtl="0" eaLnBrk="1" latinLnBrk="0" hangingPunct="1">
        <a:spcBef>
          <a:spcPct val="0"/>
        </a:spcBef>
        <a:buNone/>
        <a:defRPr sz="3200" b="0" i="0" kern="1200" baseline="0">
          <a:solidFill>
            <a:schemeClr val="bg1"/>
          </a:solidFill>
          <a:latin typeface="Arial"/>
          <a:ea typeface="+mj-ea"/>
          <a:cs typeface="Arial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Courier New"/>
        <a:buChar char="o"/>
        <a:defRPr sz="2800" kern="1200">
          <a:solidFill>
            <a:srgbClr val="005DA3"/>
          </a:solidFill>
          <a:latin typeface="Arial"/>
          <a:ea typeface="+mn-ea"/>
          <a:cs typeface="Arial"/>
        </a:defRPr>
      </a:lvl1pPr>
      <a:lvl2pPr marL="742950" indent="-285750" algn="l" defTabSz="457200" rtl="0" eaLnBrk="1" latinLnBrk="0" hangingPunct="1">
        <a:spcBef>
          <a:spcPct val="20000"/>
        </a:spcBef>
        <a:buFontTx/>
        <a:buNone/>
        <a:defRPr sz="2400" kern="1200">
          <a:solidFill>
            <a:srgbClr val="005DA3"/>
          </a:solidFill>
          <a:latin typeface="Arial"/>
          <a:ea typeface="+mn-ea"/>
          <a:cs typeface="Arial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b="0" i="0" kern="1200">
          <a:solidFill>
            <a:schemeClr val="tx1"/>
          </a:solidFill>
          <a:latin typeface="Arial"/>
          <a:ea typeface="+mn-ea"/>
          <a:cs typeface="Arial"/>
        </a:defRPr>
      </a:lvl3pPr>
      <a:lvl4pPr marL="1600200" indent="-228600" algn="l" defTabSz="457200" rtl="0" eaLnBrk="1" latinLnBrk="0" hangingPunct="1">
        <a:spcBef>
          <a:spcPct val="20000"/>
        </a:spcBef>
        <a:buFont typeface="Courier New"/>
        <a:buChar char="o"/>
        <a:defRPr sz="2000" b="0" i="0" kern="1200">
          <a:solidFill>
            <a:srgbClr val="005DA3"/>
          </a:solidFill>
          <a:latin typeface="Arial"/>
          <a:ea typeface="+mn-ea"/>
          <a:cs typeface="Arial"/>
        </a:defRPr>
      </a:lvl4pPr>
      <a:lvl5pPr marL="2057400" indent="-228600" algn="l" defTabSz="457200" rtl="0" eaLnBrk="1" latinLnBrk="0" hangingPunct="1">
        <a:spcBef>
          <a:spcPct val="20000"/>
        </a:spcBef>
        <a:buFont typeface="Courier New"/>
        <a:buChar char="o"/>
        <a:defRPr sz="2000" b="0" i="1" kern="1200">
          <a:solidFill>
            <a:srgbClr val="005DA3"/>
          </a:solidFill>
          <a:latin typeface="Arial"/>
          <a:ea typeface="+mn-ea"/>
          <a:cs typeface="Arial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10" descr="PPT_fondslide.png"/>
          <p:cNvPicPr>
            <a:picLocks noChangeAspect="1"/>
          </p:cNvPicPr>
          <p:nvPr/>
        </p:nvPicPr>
        <p:blipFill>
          <a:blip r:embed="rId14" cstate="print"/>
          <a:stretch>
            <a:fillRect/>
          </a:stretch>
        </p:blipFill>
        <p:spPr bwMode="auto">
          <a:xfrm>
            <a:off x="0" y="0"/>
            <a:ext cx="9906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3929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506506" y="-2031"/>
            <a:ext cx="8904194" cy="6480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GB" dirty="0" smtClean="0"/>
          </a:p>
        </p:txBody>
      </p:sp>
      <p:sp>
        <p:nvSpPr>
          <p:cNvPr id="43929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07344" y="1600206"/>
            <a:ext cx="8903361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 smtClean="0"/>
          </a:p>
        </p:txBody>
      </p:sp>
      <p:sp>
        <p:nvSpPr>
          <p:cNvPr id="43930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861513" y="6237312"/>
            <a:ext cx="23114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rgbClr val="727272"/>
                </a:solidFill>
              </a:defRPr>
            </a:lvl1pPr>
          </a:lstStyle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fld id="{541A3F99-F647-C54D-B5CC-CC56D45F72D3}" type="datetimeFigureOut">
              <a:rPr lang="fr-FR" smtClean="0">
                <a:latin typeface="Georgia"/>
              </a:rPr>
              <a:pPr defTabSz="457200" fontAlgn="auto">
                <a:spcBef>
                  <a:spcPts val="0"/>
                </a:spcBef>
                <a:spcAft>
                  <a:spcPts val="0"/>
                </a:spcAft>
              </a:pPr>
              <a:t>28/06/2016</a:t>
            </a:fld>
            <a:endParaRPr lang="fr-FR" dirty="0">
              <a:latin typeface="Georgia"/>
            </a:endParaRPr>
          </a:p>
        </p:txBody>
      </p:sp>
      <p:sp>
        <p:nvSpPr>
          <p:cNvPr id="43930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936447" y="6245225"/>
            <a:ext cx="31369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rgbClr val="727272"/>
                </a:solidFill>
              </a:defRPr>
            </a:lvl1pPr>
          </a:lstStyle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endParaRPr lang="fr-FR">
              <a:latin typeface="Georgia"/>
            </a:endParaRPr>
          </a:p>
        </p:txBody>
      </p:sp>
      <p:sp>
        <p:nvSpPr>
          <p:cNvPr id="43930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229364" y="6245225"/>
            <a:ext cx="1207294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rgbClr val="727272"/>
                </a:solidFill>
              </a:defRPr>
            </a:lvl1pPr>
          </a:lstStyle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fld id="{127F2264-836B-B64A-BFA3-04146123FCC1}" type="slidenum">
              <a:rPr lang="fr-FR" smtClean="0">
                <a:latin typeface="Georgia"/>
              </a:rPr>
              <a:pPr defTabSz="457200"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fr-FR" dirty="0">
              <a:latin typeface="Georgia"/>
            </a:endParaRPr>
          </a:p>
        </p:txBody>
      </p:sp>
      <p:pic>
        <p:nvPicPr>
          <p:cNvPr id="9" name="Picture 8" descr="OECD_10cm.png"/>
          <p:cNvPicPr>
            <a:picLocks noChangeAspect="1"/>
          </p:cNvPicPr>
          <p:nvPr/>
        </p:nvPicPr>
        <p:blipFill>
          <a:blip r:embed="rId15" cstate="print"/>
          <a:stretch>
            <a:fillRect/>
          </a:stretch>
        </p:blipFill>
        <p:spPr>
          <a:xfrm>
            <a:off x="507005" y="6171747"/>
            <a:ext cx="630685" cy="561600"/>
          </a:xfrm>
          <a:prstGeom prst="rect">
            <a:avLst/>
          </a:prstGeom>
        </p:spPr>
      </p:pic>
      <p:pic>
        <p:nvPicPr>
          <p:cNvPr id="11" name="Image 9" descr="PPT header.pdf"/>
          <p:cNvPicPr>
            <a:picLocks noChangeAspect="1"/>
          </p:cNvPicPr>
          <p:nvPr userDrawn="1"/>
        </p:nvPicPr>
        <p:blipFill>
          <a:blip r:embed="rId16"/>
          <a:stretch>
            <a:fillRect/>
          </a:stretch>
        </p:blipFill>
        <p:spPr>
          <a:xfrm>
            <a:off x="0" y="0"/>
            <a:ext cx="9906000" cy="1227164"/>
          </a:xfrm>
          <a:prstGeom prst="rect">
            <a:avLst/>
          </a:prstGeom>
        </p:spPr>
      </p:pic>
      <p:pic>
        <p:nvPicPr>
          <p:cNvPr id="12" name="Image 10" descr="OECD logo eng.jpg"/>
          <p:cNvPicPr>
            <a:picLocks noChangeAspect="1"/>
          </p:cNvPicPr>
          <p:nvPr userDrawn="1"/>
        </p:nvPicPr>
        <p:blipFill>
          <a:blip r:embed="rId17"/>
          <a:stretch>
            <a:fillRect/>
          </a:stretch>
        </p:blipFill>
        <p:spPr>
          <a:xfrm>
            <a:off x="8089900" y="5638809"/>
            <a:ext cx="1320800" cy="699247"/>
          </a:xfrm>
          <a:prstGeom prst="rect">
            <a:avLst/>
          </a:prstGeom>
        </p:spPr>
      </p:pic>
      <p:sp>
        <p:nvSpPr>
          <p:cNvPr id="14" name="Rectangle 13"/>
          <p:cNvSpPr/>
          <p:nvPr userDrawn="1"/>
        </p:nvSpPr>
        <p:spPr bwMode="auto">
          <a:xfrm>
            <a:off x="0" y="0"/>
            <a:ext cx="9906000" cy="1227164"/>
          </a:xfrm>
          <a:prstGeom prst="rect">
            <a:avLst/>
          </a:prstGeom>
          <a:solidFill>
            <a:srgbClr val="0060A8"/>
          </a:solidFill>
          <a:ln w="9525" cap="flat" cmpd="sng" algn="ctr">
            <a:solidFill>
              <a:srgbClr val="0060A8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 eaLnBrk="0" hangingPunct="0"/>
            <a:endParaRPr lang="en-US" sz="2000" smtClean="0">
              <a:solidFill>
                <a:srgbClr val="000000"/>
              </a:solidFill>
              <a:latin typeface="Helvetica 65 Medium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952000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7868" r:id="rId1"/>
    <p:sldLayoutId id="2147487869" r:id="rId2"/>
    <p:sldLayoutId id="2147487870" r:id="rId3"/>
    <p:sldLayoutId id="2147487871" r:id="rId4"/>
    <p:sldLayoutId id="2147487872" r:id="rId5"/>
    <p:sldLayoutId id="2147487873" r:id="rId6"/>
    <p:sldLayoutId id="2147487874" r:id="rId7"/>
    <p:sldLayoutId id="2147487875" r:id="rId8"/>
    <p:sldLayoutId id="2147487876" r:id="rId9"/>
    <p:sldLayoutId id="2147487877" r:id="rId10"/>
    <p:sldLayoutId id="2147487878" r:id="rId11"/>
    <p:sldLayoutId id="2147487879" r:id="rId12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000">
          <a:solidFill>
            <a:srgbClr val="72727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bg2"/>
          </a:solidFill>
          <a:latin typeface="Helvetica" pitchFamily="34" charset="0"/>
          <a:cs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bg2"/>
          </a:solidFill>
          <a:latin typeface="Helvetica" pitchFamily="34" charset="0"/>
          <a:cs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bg2"/>
          </a:solidFill>
          <a:latin typeface="Helvetica" pitchFamily="34" charset="0"/>
          <a:cs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bg2"/>
          </a:solidFill>
          <a:latin typeface="Helvetica" pitchFamily="34" charset="0"/>
          <a:cs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bg2"/>
          </a:solidFill>
          <a:latin typeface="Helvetica" pitchFamily="34" charset="0"/>
          <a:cs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bg2"/>
          </a:solidFill>
          <a:latin typeface="Helvetica" pitchFamily="34" charset="0"/>
          <a:cs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bg2"/>
          </a:solidFill>
          <a:latin typeface="Helvetica" pitchFamily="34" charset="0"/>
          <a:cs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bg2"/>
          </a:solidFill>
          <a:latin typeface="Helvetica" pitchFamily="34" charset="0"/>
          <a:cs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rgbClr val="004B78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rgbClr val="004B78"/>
          </a:solidFill>
          <a:latin typeface="+mn-lt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rgbClr val="004B78"/>
          </a:solidFill>
          <a:latin typeface="+mn-lt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rgbClr val="004B78"/>
          </a:solidFill>
          <a:latin typeface="+mn-lt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rgbClr val="004B78"/>
          </a:solidFill>
          <a:latin typeface="+mn-lt"/>
          <a:cs typeface="+mn-cs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rgbClr val="0073CF"/>
          </a:solidFill>
          <a:latin typeface="+mn-lt"/>
          <a:cs typeface="+mn-cs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rgbClr val="0073CF"/>
          </a:solidFill>
          <a:latin typeface="+mn-lt"/>
          <a:cs typeface="+mn-cs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rgbClr val="0073CF"/>
          </a:solidFill>
          <a:latin typeface="+mn-lt"/>
          <a:cs typeface="+mn-cs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rgbClr val="0073CF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emf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7.emf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emf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ous-titre 4"/>
          <p:cNvSpPr>
            <a:spLocks noGrp="1"/>
          </p:cNvSpPr>
          <p:nvPr>
            <p:ph type="subTitle" idx="1"/>
          </p:nvPr>
        </p:nvSpPr>
        <p:spPr>
          <a:xfrm>
            <a:off x="228600" y="5486400"/>
            <a:ext cx="5638800" cy="914400"/>
          </a:xfrm>
        </p:spPr>
        <p:txBody>
          <a:bodyPr/>
          <a:lstStyle/>
          <a:p>
            <a:pPr algn="l"/>
            <a:r>
              <a:rPr lang="es-ES" sz="16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I Reunión de los Grupos de Trabajo de la XIX Conferencia Interamericana de Ministros de Trabajo (CIMT)</a:t>
            </a:r>
          </a:p>
          <a:p>
            <a:pPr algn="l"/>
            <a:r>
              <a:rPr lang="es-ES" sz="16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28-29 de Junio, 2016 .  Washington D.C.</a:t>
            </a:r>
            <a:endParaRPr lang="es-ES_tradnl" sz="16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04800" y="1600200"/>
            <a:ext cx="84582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_tradnl" sz="2800" dirty="0" smtClean="0">
                <a:solidFill>
                  <a:srgbClr val="FFFF66"/>
                </a:solidFill>
                <a:latin typeface="Arial" pitchFamily="34" charset="0"/>
                <a:cs typeface="Arial" pitchFamily="34" charset="0"/>
              </a:rPr>
              <a:t> </a:t>
            </a:r>
          </a:p>
        </p:txBody>
      </p:sp>
      <p:sp>
        <p:nvSpPr>
          <p:cNvPr id="7" name="Titre 1"/>
          <p:cNvSpPr txBox="1">
            <a:spLocks/>
          </p:cNvSpPr>
          <p:nvPr/>
        </p:nvSpPr>
        <p:spPr>
          <a:xfrm>
            <a:off x="1219200" y="228600"/>
            <a:ext cx="7848600" cy="677937"/>
          </a:xfrm>
          <a:prstGeom prst="rect">
            <a:avLst/>
          </a:prstGeom>
        </p:spPr>
        <p:txBody>
          <a:bodyPr/>
          <a:lstStyle/>
          <a:p>
            <a:pPr algn="ctr" fontAlgn="auto">
              <a:spcAft>
                <a:spcPts val="0"/>
              </a:spcAft>
              <a:defRPr/>
            </a:pPr>
            <a:endParaRPr lang="es-ES_tradnl" sz="3000" dirty="0" smtClean="0">
              <a:solidFill>
                <a:prstClr val="white"/>
              </a:solidFill>
              <a:latin typeface="Arial" pitchFamily="34" charset="0"/>
              <a:ea typeface="+mj-ea"/>
              <a:cs typeface="Arial" pitchFamily="34" charset="0"/>
            </a:endParaRPr>
          </a:p>
        </p:txBody>
      </p:sp>
      <p:sp>
        <p:nvSpPr>
          <p:cNvPr id="9" name="Titre 1"/>
          <p:cNvSpPr txBox="1">
            <a:spLocks/>
          </p:cNvSpPr>
          <p:nvPr/>
        </p:nvSpPr>
        <p:spPr>
          <a:xfrm>
            <a:off x="304800" y="1752600"/>
            <a:ext cx="7543800" cy="1295400"/>
          </a:xfrm>
          <a:prstGeom prst="rect">
            <a:avLst/>
          </a:prstGeo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s-ES" sz="3200" dirty="0" smtClean="0">
                <a:solidFill>
                  <a:srgbClr val="FFFF66"/>
                </a:solidFill>
                <a:latin typeface="Arial" pitchFamily="34" charset="0"/>
                <a:ea typeface="+mj-ea"/>
                <a:cs typeface="Arial" pitchFamily="34" charset="0"/>
              </a:rPr>
              <a:t>Retos en el panorama laboral de América Latina</a:t>
            </a:r>
            <a:endParaRPr lang="es-ES_tradnl" sz="3200" dirty="0" smtClean="0">
              <a:solidFill>
                <a:srgbClr val="FFFF66"/>
              </a:solidFill>
              <a:latin typeface="Arial" pitchFamily="34" charset="0"/>
              <a:ea typeface="+mj-ea"/>
              <a:cs typeface="Arial" pitchFamily="34" charset="0"/>
            </a:endParaRPr>
          </a:p>
        </p:txBody>
      </p:sp>
      <p:sp>
        <p:nvSpPr>
          <p:cNvPr id="11" name="Sous-titre 4"/>
          <p:cNvSpPr txBox="1">
            <a:spLocks/>
          </p:cNvSpPr>
          <p:nvPr/>
        </p:nvSpPr>
        <p:spPr>
          <a:xfrm>
            <a:off x="304800" y="3810000"/>
            <a:ext cx="5715000" cy="1066800"/>
          </a:xfrm>
          <a:prstGeom prst="rect">
            <a:avLst/>
          </a:prstGeom>
        </p:spPr>
        <p:txBody>
          <a:bodyPr/>
          <a:lstStyle/>
          <a:p>
            <a:pPr fontAlgn="auto">
              <a:spcBef>
                <a:spcPct val="20000"/>
              </a:spcBef>
              <a:spcAft>
                <a:spcPts val="600"/>
              </a:spcAft>
              <a:defRPr/>
            </a:pPr>
            <a:r>
              <a:rPr lang="es-ES" sz="1800" b="1" dirty="0" smtClean="0">
                <a:solidFill>
                  <a:prstClr val="white"/>
                </a:solidFill>
                <a:latin typeface="Arial" pitchFamily="34" charset="0"/>
                <a:ea typeface="+mn-ea"/>
                <a:cs typeface="Arial" pitchFamily="34" charset="0"/>
              </a:rPr>
              <a:t>Juan Vázquez Zamora</a:t>
            </a:r>
          </a:p>
          <a:p>
            <a:pPr fontAlgn="auto">
              <a:spcBef>
                <a:spcPct val="20000"/>
              </a:spcBef>
              <a:spcAft>
                <a:spcPts val="600"/>
              </a:spcAft>
              <a:buFont typeface="Arial" pitchFamily="34" charset="0"/>
              <a:buNone/>
              <a:defRPr/>
            </a:pPr>
            <a:r>
              <a:rPr lang="es-ES_tradnl" sz="1800" dirty="0" smtClean="0">
                <a:solidFill>
                  <a:prstClr val="white"/>
                </a:solidFill>
                <a:latin typeface="Arial" pitchFamily="34" charset="0"/>
                <a:ea typeface="+mn-ea"/>
                <a:cs typeface="Arial" pitchFamily="34" charset="0"/>
              </a:rPr>
              <a:t>Economista, Unidad de América Latina y el Caribe Centro de Desarrollo de la OCDE</a:t>
            </a:r>
            <a:endParaRPr lang="es-ES_tradnl" sz="1800" dirty="0">
              <a:solidFill>
                <a:prstClr val="white"/>
              </a:solidFill>
              <a:latin typeface="Arial" pitchFamily="34" charset="0"/>
              <a:ea typeface="+mn-ea"/>
              <a:cs typeface="Arial" pitchFamily="34" charset="0"/>
            </a:endParaRPr>
          </a:p>
        </p:txBody>
      </p:sp>
      <p:pic>
        <p:nvPicPr>
          <p:cNvPr id="8" name="Picture 7" descr="cid:image003.png@01CCEFFF.2F3A4A70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382000" y="163432"/>
            <a:ext cx="1397617" cy="9033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604460992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906000" cy="1219200"/>
          </a:xfrm>
          <a:prstGeom prst="rect">
            <a:avLst/>
          </a:prstGeom>
          <a:solidFill>
            <a:srgbClr val="26689E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228600"/>
            <a:ext cx="9601200" cy="725470"/>
          </a:xfrm>
        </p:spPr>
        <p:txBody>
          <a:bodyPr/>
          <a:lstStyle/>
          <a:p>
            <a:r>
              <a:rPr lang="es-ES_tradnl" sz="2800" b="0" dirty="0" smtClean="0"/>
              <a:t>Las políticas de desarrollo de competencias son esenciales</a:t>
            </a:r>
            <a:endParaRPr lang="es-ES_tradnl" sz="2800" b="0" dirty="0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27F2264-836B-B64A-BFA3-04146123FCC1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10</a:t>
            </a:fld>
            <a:endParaRPr lang="fr-F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Content Placeholder 6"/>
          <p:cNvSpPr>
            <a:spLocks noGrp="1"/>
          </p:cNvSpPr>
          <p:nvPr>
            <p:ph idx="1"/>
          </p:nvPr>
        </p:nvSpPr>
        <p:spPr>
          <a:xfrm>
            <a:off x="381000" y="1435048"/>
            <a:ext cx="91440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sz="2000" b="1" dirty="0">
                <a:solidFill>
                  <a:schemeClr val="tx1"/>
                </a:solidFill>
                <a:latin typeface="Calibri" pitchFamily="34" charset="0"/>
              </a:rPr>
              <a:t>Empresas que consideran como una barrera importante la falta de una fuerza laboral adecuadamente </a:t>
            </a:r>
            <a:r>
              <a:rPr lang="es-ES" sz="2000" b="1" dirty="0" smtClean="0">
                <a:solidFill>
                  <a:schemeClr val="tx1"/>
                </a:solidFill>
                <a:latin typeface="Calibri" pitchFamily="34" charset="0"/>
              </a:rPr>
              <a:t>formada en América Latina y la OCDE                                          </a:t>
            </a:r>
            <a:r>
              <a:rPr lang="es-ES" sz="1400" dirty="0" smtClean="0">
                <a:solidFill>
                  <a:schemeClr val="tx1"/>
                </a:solidFill>
                <a:latin typeface="Calibri" pitchFamily="34" charset="0"/>
              </a:rPr>
              <a:t>(Porcentaje  </a:t>
            </a:r>
            <a:r>
              <a:rPr lang="es-ES" sz="1400" dirty="0">
                <a:solidFill>
                  <a:schemeClr val="tx1"/>
                </a:solidFill>
                <a:latin typeface="Calibri" pitchFamily="34" charset="0"/>
              </a:rPr>
              <a:t>del empresas </a:t>
            </a:r>
            <a:r>
              <a:rPr lang="es-ES" sz="1400" dirty="0" smtClean="0">
                <a:solidFill>
                  <a:schemeClr val="tx1"/>
                </a:solidFill>
                <a:latin typeface="Calibri" pitchFamily="34" charset="0"/>
              </a:rPr>
              <a:t>formales, circa 2015)</a:t>
            </a:r>
            <a:endParaRPr lang="es-ES_tradnl" sz="1400" dirty="0">
              <a:solidFill>
                <a:schemeClr val="tx1"/>
              </a:solidFill>
              <a:latin typeface="Calibri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24934" y="6180638"/>
            <a:ext cx="7848600" cy="2616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defPPr>
              <a:defRPr lang="fr-FR"/>
            </a:defPPr>
            <a:lvl1pPr lvl="0" eaLnBrk="0" hangingPunct="0">
              <a:defRPr sz="1100" i="1">
                <a:latin typeface="+mn-lt"/>
                <a:ea typeface="Calibri" pitchFamily="34" charset="0"/>
                <a:cs typeface="Times New Roman" pitchFamily="18" charset="0"/>
              </a:defRPr>
            </a:lvl1pPr>
          </a:lstStyle>
          <a:p>
            <a:r>
              <a:rPr lang="en-GB" dirty="0" smtClean="0">
                <a:solidFill>
                  <a:prstClr val="black"/>
                </a:solidFill>
              </a:rPr>
              <a:t>Fuente: </a:t>
            </a:r>
            <a:r>
              <a:rPr lang="en-US" dirty="0">
                <a:solidFill>
                  <a:prstClr val="black"/>
                </a:solidFill>
              </a:rPr>
              <a:t>Manpower </a:t>
            </a:r>
            <a:r>
              <a:rPr lang="en-US" dirty="0" smtClean="0">
                <a:solidFill>
                  <a:prstClr val="black"/>
                </a:solidFill>
              </a:rPr>
              <a:t>Talent </a:t>
            </a:r>
            <a:r>
              <a:rPr lang="en-US" dirty="0">
                <a:solidFill>
                  <a:prstClr val="black"/>
                </a:solidFill>
              </a:rPr>
              <a:t>Shortage Survey 2</a:t>
            </a:r>
            <a:r>
              <a:rPr lang="en-US" dirty="0" smtClean="0">
                <a:solidFill>
                  <a:prstClr val="black"/>
                </a:solidFill>
              </a:rPr>
              <a:t>015</a:t>
            </a:r>
            <a:endParaRPr lang="en-GB" dirty="0" smtClean="0">
              <a:solidFill>
                <a:prstClr val="black"/>
              </a:solidFill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2235027"/>
            <a:ext cx="9285465" cy="41657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09191668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906000" cy="1219200"/>
          </a:xfrm>
          <a:prstGeom prst="rect">
            <a:avLst/>
          </a:prstGeom>
          <a:solidFill>
            <a:srgbClr val="26689E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228600"/>
            <a:ext cx="9601200" cy="725470"/>
          </a:xfrm>
        </p:spPr>
        <p:txBody>
          <a:bodyPr/>
          <a:lstStyle/>
          <a:p>
            <a:r>
              <a:rPr lang="es-ES_tradnl" sz="2800" b="0" dirty="0" smtClean="0"/>
              <a:t>Los altos niveles de informalidad reflejan la existencia de trabajos poco productivos e insuficientemente protegidos</a:t>
            </a:r>
            <a:endParaRPr lang="es-ES_tradnl" sz="2800" b="0" dirty="0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27F2264-836B-B64A-BFA3-04146123FCC1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11</a:t>
            </a:fld>
            <a:endParaRPr lang="fr-F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1" name="Content Placeholder 6"/>
          <p:cNvSpPr>
            <a:spLocks noGrp="1"/>
          </p:cNvSpPr>
          <p:nvPr>
            <p:ph idx="1"/>
          </p:nvPr>
        </p:nvSpPr>
        <p:spPr>
          <a:xfrm>
            <a:off x="381000" y="1447800"/>
            <a:ext cx="9144000" cy="6586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sz="2000" b="1" dirty="0" smtClean="0">
                <a:solidFill>
                  <a:schemeClr val="tx1"/>
                </a:solidFill>
                <a:latin typeface="Calibri" pitchFamily="34" charset="0"/>
              </a:rPr>
              <a:t>Informalidad laboral en América Latina</a:t>
            </a:r>
            <a:endParaRPr lang="es-ES" sz="2000" b="1" dirty="0">
              <a:solidFill>
                <a:schemeClr val="tx1"/>
              </a:solidFill>
              <a:latin typeface="Calibri" pitchFamily="34" charset="0"/>
            </a:endParaRPr>
          </a:p>
          <a:p>
            <a:pPr algn="ctr"/>
            <a:r>
              <a:rPr lang="es-ES" sz="1400" dirty="0">
                <a:solidFill>
                  <a:schemeClr val="tx1"/>
                </a:solidFill>
                <a:latin typeface="Calibri" pitchFamily="34" charset="0"/>
              </a:rPr>
              <a:t>(Porcentaje  </a:t>
            </a:r>
            <a:r>
              <a:rPr lang="es-ES" sz="1400" dirty="0" smtClean="0">
                <a:solidFill>
                  <a:schemeClr val="tx1"/>
                </a:solidFill>
                <a:latin typeface="Calibri" pitchFamily="34" charset="0"/>
              </a:rPr>
              <a:t>de trabajadores 15-64 años que no aportan al seguro social, circa 2014)</a:t>
            </a:r>
            <a:endParaRPr lang="es-ES_tradnl" sz="1400" dirty="0">
              <a:solidFill>
                <a:schemeClr val="tx1"/>
              </a:solidFill>
              <a:latin typeface="Calibri" pitchFamily="34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7548" y="1981200"/>
            <a:ext cx="9392252" cy="42136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533400" y="6291590"/>
            <a:ext cx="7848600" cy="2616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defPPr>
              <a:defRPr lang="fr-FR"/>
            </a:defPPr>
            <a:lvl1pPr lvl="0" eaLnBrk="0" hangingPunct="0">
              <a:defRPr sz="1100" i="1">
                <a:latin typeface="+mn-lt"/>
                <a:ea typeface="Calibri" pitchFamily="34" charset="0"/>
                <a:cs typeface="Times New Roman" pitchFamily="18" charset="0"/>
              </a:defRPr>
            </a:lvl1pPr>
          </a:lstStyle>
          <a:p>
            <a:r>
              <a:rPr lang="en-GB" dirty="0" smtClean="0">
                <a:solidFill>
                  <a:prstClr val="black"/>
                </a:solidFill>
              </a:rPr>
              <a:t>Fuente: </a:t>
            </a:r>
            <a:r>
              <a:rPr lang="en-US" dirty="0"/>
              <a:t>LAC Equity Lab </a:t>
            </a:r>
            <a:r>
              <a:rPr lang="en-US" dirty="0" smtClean="0"/>
              <a:t>tabulations de SEDLAC (Banco Mundial y CEDLAS)</a:t>
            </a:r>
            <a:endParaRPr lang="en-GB" dirty="0" smtClean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0046577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906000" cy="1219200"/>
          </a:xfrm>
          <a:prstGeom prst="rect">
            <a:avLst/>
          </a:prstGeom>
          <a:solidFill>
            <a:srgbClr val="26689E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228600"/>
            <a:ext cx="9601200" cy="725470"/>
          </a:xfrm>
        </p:spPr>
        <p:txBody>
          <a:bodyPr/>
          <a:lstStyle/>
          <a:p>
            <a:r>
              <a:rPr lang="es-ES_tradnl" sz="2800" b="0" dirty="0" smtClean="0"/>
              <a:t>La informalidad se concentra en trabajadores independientes, de pymes y de rentas media y baja</a:t>
            </a:r>
            <a:endParaRPr lang="es-ES_tradnl" sz="2800" b="0" dirty="0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27F2264-836B-B64A-BFA3-04146123FCC1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12</a:t>
            </a:fld>
            <a:endParaRPr lang="fr-F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524934" y="6054551"/>
            <a:ext cx="7848600" cy="2616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defPPr>
              <a:defRPr lang="fr-FR"/>
            </a:defPPr>
            <a:lvl1pPr lvl="0" eaLnBrk="0" hangingPunct="0">
              <a:defRPr sz="1100" i="1">
                <a:latin typeface="+mn-lt"/>
                <a:ea typeface="Calibri" pitchFamily="34" charset="0"/>
                <a:cs typeface="Times New Roman" pitchFamily="18" charset="0"/>
              </a:defRPr>
            </a:lvl1pPr>
          </a:lstStyle>
          <a:p>
            <a:r>
              <a:rPr lang="en-GB" dirty="0" smtClean="0">
                <a:solidFill>
                  <a:prstClr val="black"/>
                </a:solidFill>
              </a:rPr>
              <a:t>Fuente: </a:t>
            </a:r>
            <a:r>
              <a:rPr lang="en-US" dirty="0" smtClean="0">
                <a:solidFill>
                  <a:prstClr val="black"/>
                </a:solidFill>
              </a:rPr>
              <a:t>Bosch, M., A. Melguizo y C. Pages (2013), </a:t>
            </a:r>
            <a:r>
              <a:rPr lang="en-US" dirty="0" err="1" smtClean="0">
                <a:solidFill>
                  <a:prstClr val="black"/>
                </a:solidFill>
              </a:rPr>
              <a:t>Mejores</a:t>
            </a:r>
            <a:r>
              <a:rPr lang="en-US" dirty="0" smtClean="0">
                <a:solidFill>
                  <a:prstClr val="black"/>
                </a:solidFill>
              </a:rPr>
              <a:t> </a:t>
            </a:r>
            <a:r>
              <a:rPr lang="en-US" dirty="0" err="1" smtClean="0">
                <a:solidFill>
                  <a:prstClr val="black"/>
                </a:solidFill>
              </a:rPr>
              <a:t>pensiones</a:t>
            </a:r>
            <a:r>
              <a:rPr lang="en-US" dirty="0" smtClean="0">
                <a:solidFill>
                  <a:prstClr val="black"/>
                </a:solidFill>
              </a:rPr>
              <a:t>, </a:t>
            </a:r>
            <a:r>
              <a:rPr lang="en-US" dirty="0" err="1" smtClean="0">
                <a:solidFill>
                  <a:prstClr val="black"/>
                </a:solidFill>
              </a:rPr>
              <a:t>mejores</a:t>
            </a:r>
            <a:r>
              <a:rPr lang="en-US" dirty="0" smtClean="0">
                <a:solidFill>
                  <a:prstClr val="black"/>
                </a:solidFill>
              </a:rPr>
              <a:t> </a:t>
            </a:r>
            <a:r>
              <a:rPr lang="en-US" dirty="0" err="1" smtClean="0">
                <a:solidFill>
                  <a:prstClr val="black"/>
                </a:solidFill>
              </a:rPr>
              <a:t>trabajos</a:t>
            </a:r>
            <a:r>
              <a:rPr lang="en-US" dirty="0" smtClean="0">
                <a:solidFill>
                  <a:prstClr val="black"/>
                </a:solidFill>
              </a:rPr>
              <a:t>. BID.</a:t>
            </a:r>
            <a:endParaRPr lang="en-GB" dirty="0" smtClean="0">
              <a:solidFill>
                <a:prstClr val="black"/>
              </a:solidFill>
            </a:endParaRPr>
          </a:p>
        </p:txBody>
      </p:sp>
      <p:sp>
        <p:nvSpPr>
          <p:cNvPr id="17" name="Content Placeholder 6"/>
          <p:cNvSpPr>
            <a:spLocks noGrp="1"/>
          </p:cNvSpPr>
          <p:nvPr>
            <p:ph idx="1"/>
          </p:nvPr>
        </p:nvSpPr>
        <p:spPr>
          <a:xfrm>
            <a:off x="381000" y="1447800"/>
            <a:ext cx="9144000" cy="6586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sz="2000" b="1" dirty="0" smtClean="0">
                <a:solidFill>
                  <a:schemeClr val="tx1"/>
                </a:solidFill>
                <a:latin typeface="Calibri" pitchFamily="34" charset="0"/>
              </a:rPr>
              <a:t>Informalidad laboral en América Latina por ocupación e ingreso</a:t>
            </a:r>
            <a:endParaRPr lang="es-ES" sz="2000" b="1" dirty="0">
              <a:solidFill>
                <a:schemeClr val="tx1"/>
              </a:solidFill>
              <a:latin typeface="Calibri" pitchFamily="34" charset="0"/>
            </a:endParaRPr>
          </a:p>
          <a:p>
            <a:pPr algn="ctr"/>
            <a:r>
              <a:rPr lang="es-ES" sz="1400" dirty="0">
                <a:solidFill>
                  <a:schemeClr val="tx1"/>
                </a:solidFill>
                <a:latin typeface="Calibri" pitchFamily="34" charset="0"/>
              </a:rPr>
              <a:t>(Porcentaje  </a:t>
            </a:r>
            <a:r>
              <a:rPr lang="es-ES" sz="1400" dirty="0" smtClean="0">
                <a:solidFill>
                  <a:schemeClr val="tx1"/>
                </a:solidFill>
                <a:latin typeface="Calibri" pitchFamily="34" charset="0"/>
              </a:rPr>
              <a:t>de trabajadores  15-64 años que no aportan al seguro social, circa 2010)</a:t>
            </a:r>
            <a:endParaRPr lang="es-ES_tradnl" sz="1400" dirty="0">
              <a:solidFill>
                <a:schemeClr val="tx1"/>
              </a:solidFill>
              <a:latin typeface="Calibri" pitchFamily="34" charset="0"/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472013"/>
            <a:ext cx="4800600" cy="3014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8537" y="2362200"/>
            <a:ext cx="4868863" cy="31183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08440385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906000" cy="1219200"/>
          </a:xfrm>
          <a:prstGeom prst="rect">
            <a:avLst/>
          </a:prstGeom>
          <a:solidFill>
            <a:srgbClr val="26689E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246865"/>
            <a:ext cx="9601200" cy="725470"/>
          </a:xfrm>
        </p:spPr>
        <p:txBody>
          <a:bodyPr/>
          <a:lstStyle/>
          <a:p>
            <a:r>
              <a:rPr lang="es-ES_tradnl" sz="2800" b="0" dirty="0" smtClean="0"/>
              <a:t>En conclusión, un panorama laboral desafiante</a:t>
            </a:r>
            <a:endParaRPr lang="es-ES_tradnl" sz="2800" b="0" dirty="0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27F2264-836B-B64A-BFA3-04146123FCC1}" type="slidenum">
              <a:rPr lang="fr-FR" smtClean="0"/>
              <a:pPr/>
              <a:t>13</a:t>
            </a:fld>
            <a:endParaRPr lang="fr-FR" dirty="0"/>
          </a:p>
        </p:txBody>
      </p:sp>
      <p:sp>
        <p:nvSpPr>
          <p:cNvPr id="6" name="TextBox 5"/>
          <p:cNvSpPr txBox="1"/>
          <p:nvPr/>
        </p:nvSpPr>
        <p:spPr>
          <a:xfrm>
            <a:off x="457200" y="1474887"/>
            <a:ext cx="8686800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eaLnBrk="0" fontAlgn="auto" hangingPunct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s-ES_tradnl" dirty="0" smtClean="0">
                <a:solidFill>
                  <a:prstClr val="black"/>
                </a:solidFill>
                <a:latin typeface="Calibri" pitchFamily="34" charset="0"/>
              </a:rPr>
              <a:t>El contexto de desaceleración económica  hace aun más necesaria una </a:t>
            </a:r>
            <a:r>
              <a:rPr lang="es-ES_tradnl" b="1" dirty="0" smtClean="0">
                <a:solidFill>
                  <a:prstClr val="black"/>
                </a:solidFill>
                <a:latin typeface="Calibri" pitchFamily="34" charset="0"/>
              </a:rPr>
              <a:t>política laboral activa</a:t>
            </a:r>
            <a:r>
              <a:rPr lang="es-ES_tradnl" dirty="0" smtClean="0">
                <a:solidFill>
                  <a:prstClr val="black"/>
                </a:solidFill>
                <a:latin typeface="Calibri" pitchFamily="34" charset="0"/>
              </a:rPr>
              <a:t> que impulse el crecimiento con equidad</a:t>
            </a:r>
          </a:p>
          <a:p>
            <a:pPr marL="342900" indent="-342900" eaLnBrk="0" fontAlgn="auto" hangingPunct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es-ES" sz="1200" dirty="0" smtClean="0">
              <a:latin typeface="Calibri" panose="020F0502020204030204" pitchFamily="34" charset="0"/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s-ES" dirty="0" smtClean="0">
                <a:latin typeface="Calibri" panose="020F0502020204030204" pitchFamily="34" charset="0"/>
              </a:rPr>
              <a:t>Es prioritaria la acción en el caso de </a:t>
            </a:r>
            <a:r>
              <a:rPr lang="es-ES" b="1" dirty="0" smtClean="0">
                <a:latin typeface="Calibri" panose="020F0502020204030204" pitchFamily="34" charset="0"/>
              </a:rPr>
              <a:t>mujeres y jóvenes</a:t>
            </a:r>
            <a:r>
              <a:rPr lang="es-ES" dirty="0" smtClean="0">
                <a:latin typeface="Calibri" panose="020F0502020204030204" pitchFamily="34" charset="0"/>
              </a:rPr>
              <a:t>, asegurando su incorporación plena al ciclo formativo y al mercado laboral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endParaRPr lang="es-ES" sz="1200" dirty="0">
              <a:latin typeface="Calibri" panose="020F0502020204030204" pitchFamily="34" charset="0"/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s-ES" dirty="0" smtClean="0">
                <a:latin typeface="Calibri" panose="020F0502020204030204" pitchFamily="34" charset="0"/>
              </a:rPr>
              <a:t>Se deben reforzar los </a:t>
            </a:r>
            <a:r>
              <a:rPr lang="es-ES" b="1" dirty="0" smtClean="0">
                <a:latin typeface="Calibri" panose="020F0502020204030204" pitchFamily="34" charset="0"/>
              </a:rPr>
              <a:t>sistemas de intermediación, formación y capacitación,</a:t>
            </a:r>
            <a:r>
              <a:rPr lang="es-ES" dirty="0" smtClean="0">
                <a:latin typeface="Calibri" panose="020F0502020204030204" pitchFamily="34" charset="0"/>
              </a:rPr>
              <a:t> para cerrar la brecha oferta y demandas de competencias laborales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endParaRPr lang="es-ES" sz="1200" dirty="0" smtClean="0">
              <a:latin typeface="Calibri" panose="020F0502020204030204" pitchFamily="34" charset="0"/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s-ES_tradnl" dirty="0" smtClean="0">
                <a:latin typeface="Calibri" panose="020F0502020204030204" pitchFamily="34" charset="0"/>
              </a:rPr>
              <a:t>Se ha de </a:t>
            </a:r>
            <a:r>
              <a:rPr lang="es-ES_tradnl" b="1" dirty="0" smtClean="0">
                <a:latin typeface="Calibri" panose="020F0502020204030204" pitchFamily="34" charset="0"/>
              </a:rPr>
              <a:t>innovar en el ámbito de políticas de formalización </a:t>
            </a:r>
            <a:r>
              <a:rPr lang="es-ES_tradnl" dirty="0" smtClean="0">
                <a:latin typeface="Calibri" panose="020F0502020204030204" pitchFamily="34" charset="0"/>
              </a:rPr>
              <a:t>laboral, simplificando procesos y mejorando incentivos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s-ES_tradnl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35797868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906000" cy="1219200"/>
          </a:xfrm>
          <a:prstGeom prst="rect">
            <a:avLst/>
          </a:prstGeom>
          <a:solidFill>
            <a:srgbClr val="26689E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304800"/>
            <a:ext cx="9601200" cy="725470"/>
          </a:xfrm>
        </p:spPr>
        <p:txBody>
          <a:bodyPr/>
          <a:lstStyle/>
          <a:p>
            <a:pPr algn="ctr"/>
            <a:r>
              <a:rPr lang="es-ES_tradnl" sz="2800" b="0" dirty="0" smtClean="0"/>
              <a:t>Algunos avances sobre el próximo LEO 2017: </a:t>
            </a:r>
            <a:br>
              <a:rPr lang="es-ES_tradnl" sz="2800" b="0" dirty="0" smtClean="0"/>
            </a:br>
            <a:r>
              <a:rPr lang="es-ES_tradnl" sz="2800" b="0" dirty="0" smtClean="0"/>
              <a:t>Juventud, competencias y emprendimiento (I)</a:t>
            </a:r>
            <a:endParaRPr lang="es-ES_tradnl" sz="2800" b="0" dirty="0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27F2264-836B-B64A-BFA3-04146123FCC1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14</a:t>
            </a:fld>
            <a:endParaRPr lang="fr-F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62000" y="1524000"/>
            <a:ext cx="822960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fr-FR"/>
            </a:defPPr>
            <a:lvl1pPr marL="342900" indent="-342900" eaLnBrk="0" fontAlgn="auto" hangingPunct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>
                <a:solidFill>
                  <a:prstClr val="black"/>
                </a:solidFill>
                <a:latin typeface="Calibri" pitchFamily="34" charset="0"/>
              </a:defRPr>
            </a:lvl1pPr>
          </a:lstStyle>
          <a:p>
            <a:r>
              <a:rPr lang="es-ES_tradnl" dirty="0" smtClean="0">
                <a:solidFill>
                  <a:srgbClr val="002060"/>
                </a:solidFill>
              </a:rPr>
              <a:t>OCDE, CEPAL, CAF: </a:t>
            </a:r>
            <a:r>
              <a:rPr lang="es-ES_tradnl" b="1" dirty="0" smtClean="0">
                <a:solidFill>
                  <a:srgbClr val="002060"/>
                </a:solidFill>
              </a:rPr>
              <a:t>Perspectivas Económicas de América Latina 2017</a:t>
            </a:r>
            <a:r>
              <a:rPr lang="es-ES_tradnl" dirty="0" smtClean="0">
                <a:solidFill>
                  <a:srgbClr val="002060"/>
                </a:solidFill>
              </a:rPr>
              <a:t>: </a:t>
            </a:r>
            <a:r>
              <a:rPr lang="es-ES_tradnl" i="1" dirty="0" smtClean="0">
                <a:solidFill>
                  <a:srgbClr val="002060"/>
                </a:solidFill>
              </a:rPr>
              <a:t>Juventud, educación y emprendimiento para el desarrollo</a:t>
            </a:r>
            <a:r>
              <a:rPr lang="es-ES_tradnl" dirty="0" smtClean="0">
                <a:solidFill>
                  <a:srgbClr val="002060"/>
                </a:solidFill>
              </a:rPr>
              <a:t> - </a:t>
            </a:r>
            <a:r>
              <a:rPr lang="es-ES_tradnl" dirty="0" smtClean="0">
                <a:solidFill>
                  <a:srgbClr val="002060"/>
                </a:solidFill>
                <a:latin typeface="Calibri" pitchFamily="34" charset="0"/>
              </a:rPr>
              <a:t>Cumbre Iberoamericana Cartagena, </a:t>
            </a:r>
            <a:r>
              <a:rPr lang="es-ES_tradnl" dirty="0">
                <a:solidFill>
                  <a:srgbClr val="002060"/>
                </a:solidFill>
                <a:latin typeface="Calibri" pitchFamily="34" charset="0"/>
              </a:rPr>
              <a:t>Octubre </a:t>
            </a:r>
            <a:r>
              <a:rPr lang="es-ES_tradnl" dirty="0" smtClean="0">
                <a:solidFill>
                  <a:srgbClr val="002060"/>
                </a:solidFill>
                <a:latin typeface="Calibri" pitchFamily="34" charset="0"/>
              </a:rPr>
              <a:t>2016</a:t>
            </a:r>
          </a:p>
          <a:p>
            <a:pPr marL="0" indent="0">
              <a:buNone/>
            </a:pPr>
            <a:endParaRPr lang="es-ES_tradnl" dirty="0" smtClean="0">
              <a:solidFill>
                <a:srgbClr val="002060"/>
              </a:solidFill>
              <a:latin typeface="Calibri" pitchFamily="34" charset="0"/>
            </a:endParaRPr>
          </a:p>
          <a:p>
            <a:r>
              <a:rPr lang="es-ES_tradnl" dirty="0" smtClean="0">
                <a:solidFill>
                  <a:srgbClr val="002060"/>
                </a:solidFill>
              </a:rPr>
              <a:t>Motivación: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s-ES_tradnl" dirty="0">
                <a:solidFill>
                  <a:srgbClr val="002060"/>
                </a:solidFill>
                <a:latin typeface="Calibri" pitchFamily="34" charset="0"/>
              </a:rPr>
              <a:t> </a:t>
            </a:r>
            <a:r>
              <a:rPr lang="es-ES_tradnl" dirty="0" smtClean="0">
                <a:solidFill>
                  <a:srgbClr val="002060"/>
                </a:solidFill>
                <a:latin typeface="Calibri" pitchFamily="34" charset="0"/>
              </a:rPr>
              <a:t>América Latina y el Caribe: región joven, con 163 millones entre 15-29 años.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s-ES_tradnl" dirty="0">
                <a:solidFill>
                  <a:srgbClr val="002060"/>
                </a:solidFill>
                <a:latin typeface="Calibri" pitchFamily="34" charset="0"/>
              </a:rPr>
              <a:t> </a:t>
            </a:r>
            <a:r>
              <a:rPr lang="es-ES_tradnl" dirty="0" smtClean="0">
                <a:solidFill>
                  <a:srgbClr val="002060"/>
                </a:solidFill>
                <a:latin typeface="Calibri" pitchFamily="34" charset="0"/>
              </a:rPr>
              <a:t>Oportunidad de invertir en el futuro y en talento doméstico  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s-ES_tradnl" dirty="0">
                <a:solidFill>
                  <a:srgbClr val="002060"/>
                </a:solidFill>
                <a:latin typeface="Calibri" pitchFamily="34" charset="0"/>
              </a:rPr>
              <a:t> </a:t>
            </a:r>
            <a:r>
              <a:rPr lang="es-ES_tradnl" dirty="0" smtClean="0">
                <a:solidFill>
                  <a:srgbClr val="002060"/>
                </a:solidFill>
                <a:latin typeface="Calibri" pitchFamily="34" charset="0"/>
              </a:rPr>
              <a:t>Necesidad de impulsar las oportunidades para los jóvenes en educación/competencias y en emprendimiento. </a:t>
            </a:r>
          </a:p>
          <a:p>
            <a:endParaRPr lang="es-ES_tradnl" dirty="0"/>
          </a:p>
        </p:txBody>
      </p:sp>
    </p:spTree>
    <p:extLst>
      <p:ext uri="{BB962C8B-B14F-4D97-AF65-F5344CB8AC3E}">
        <p14:creationId xmlns:p14="http://schemas.microsoft.com/office/powerpoint/2010/main" val="2830178921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906000" cy="1219200"/>
          </a:xfrm>
          <a:prstGeom prst="rect">
            <a:avLst/>
          </a:prstGeom>
          <a:solidFill>
            <a:srgbClr val="26689E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304800"/>
            <a:ext cx="9601200" cy="725470"/>
          </a:xfrm>
        </p:spPr>
        <p:txBody>
          <a:bodyPr/>
          <a:lstStyle/>
          <a:p>
            <a:pPr algn="ctr"/>
            <a:r>
              <a:rPr lang="es-ES_tradnl" sz="2800" b="0" dirty="0" smtClean="0"/>
              <a:t>Algunos avances sobre el próximo LEO 2017: </a:t>
            </a:r>
            <a:br>
              <a:rPr lang="es-ES_tradnl" sz="2800" b="0" dirty="0" smtClean="0"/>
            </a:br>
            <a:r>
              <a:rPr lang="es-ES_tradnl" sz="2800" b="0" dirty="0" smtClean="0"/>
              <a:t>Juventud, competencias y emprendimiento (II)</a:t>
            </a:r>
            <a:endParaRPr lang="es-ES_tradnl" sz="2800" b="0" dirty="0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27F2264-836B-B64A-BFA3-04146123FCC1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15</a:t>
            </a:fld>
            <a:endParaRPr lang="fr-FR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3999" y="1447800"/>
            <a:ext cx="7086601" cy="449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76037497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906000" cy="1219200"/>
          </a:xfrm>
          <a:prstGeom prst="rect">
            <a:avLst/>
          </a:prstGeom>
          <a:solidFill>
            <a:srgbClr val="26689E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304800"/>
            <a:ext cx="9601200" cy="725470"/>
          </a:xfrm>
        </p:spPr>
        <p:txBody>
          <a:bodyPr/>
          <a:lstStyle/>
          <a:p>
            <a:pPr algn="ctr"/>
            <a:r>
              <a:rPr lang="es-ES_tradnl" sz="2800" b="0" dirty="0" smtClean="0"/>
              <a:t>Algunos avances sobre el próximo LEO 2017: </a:t>
            </a:r>
            <a:br>
              <a:rPr lang="es-ES_tradnl" sz="2800" b="0" dirty="0" smtClean="0"/>
            </a:br>
            <a:r>
              <a:rPr lang="es-ES_tradnl" sz="2800" b="0" dirty="0" smtClean="0"/>
              <a:t>Juventud, competencias y emprendimiento (III)</a:t>
            </a:r>
            <a:endParaRPr lang="es-ES_tradnl" sz="2800" b="0" dirty="0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27F2264-836B-B64A-BFA3-04146123FCC1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16</a:t>
            </a:fld>
            <a:endParaRPr lang="fr-F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62000" y="1295400"/>
            <a:ext cx="8229600" cy="60016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fr-FR"/>
            </a:defPPr>
            <a:lvl1pPr marL="342900" indent="-342900" eaLnBrk="0" fontAlgn="auto" hangingPunct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>
                <a:solidFill>
                  <a:prstClr val="black"/>
                </a:solidFill>
                <a:latin typeface="Calibri" pitchFamily="34" charset="0"/>
              </a:defRPr>
            </a:lvl1pPr>
          </a:lstStyle>
          <a:p>
            <a:pPr marL="0" indent="0" algn="ctr">
              <a:buNone/>
            </a:pPr>
            <a:r>
              <a:rPr lang="es-ES_tradnl" b="1" u="sng" dirty="0" smtClean="0"/>
              <a:t>El futuro del trabajo</a:t>
            </a:r>
            <a:endParaRPr lang="es-ES_tradnl" b="1" u="sng" dirty="0"/>
          </a:p>
          <a:p>
            <a:r>
              <a:rPr lang="es-ES_tradnl" dirty="0" smtClean="0"/>
              <a:t>Incorporación de tecnologías al trabajo: destrucción o creación de empleo? </a:t>
            </a:r>
          </a:p>
          <a:p>
            <a:endParaRPr lang="es-ES_tradnl" dirty="0"/>
          </a:p>
          <a:p>
            <a:r>
              <a:rPr lang="es-ES_tradnl" dirty="0" smtClean="0"/>
              <a:t>1%-2% de destrucción de empleos en ALC para 2030. Más bien redistribución: + servicios, - industria.</a:t>
            </a:r>
          </a:p>
          <a:p>
            <a:pPr marL="0" indent="0">
              <a:buNone/>
            </a:pPr>
            <a:endParaRPr lang="es-ES_tradnl" dirty="0" smtClean="0"/>
          </a:p>
          <a:p>
            <a:r>
              <a:rPr lang="es-ES_tradnl" dirty="0" smtClean="0"/>
              <a:t>Cambiarán las tareas que desempeñan los humanos → nueva demanda de competencias.</a:t>
            </a:r>
          </a:p>
          <a:p>
            <a:pPr marL="0" indent="0">
              <a:buNone/>
            </a:pPr>
            <a:endParaRPr lang="es-ES_tradnl" dirty="0" smtClean="0"/>
          </a:p>
          <a:p>
            <a:r>
              <a:rPr lang="es-ES_tradnl" dirty="0" smtClean="0"/>
              <a:t>Preparar a los jóvenes para ese nuevo mundo del empleo: nuevas competencias, formación técnica, formación continua y en el trabajo, anticipación de demandas de competencias.  </a:t>
            </a:r>
          </a:p>
          <a:p>
            <a:pPr marL="0" indent="0">
              <a:buNone/>
            </a:pPr>
            <a:endParaRPr lang="es-ES_tradnl" dirty="0" smtClean="0"/>
          </a:p>
          <a:p>
            <a:endParaRPr lang="es-ES_tradnl" dirty="0" smtClean="0"/>
          </a:p>
          <a:p>
            <a:endParaRPr lang="es-ES_tradnl" dirty="0" smtClean="0"/>
          </a:p>
        </p:txBody>
      </p:sp>
    </p:spTree>
    <p:extLst>
      <p:ext uri="{BB962C8B-B14F-4D97-AF65-F5344CB8AC3E}">
        <p14:creationId xmlns:p14="http://schemas.microsoft.com/office/powerpoint/2010/main" val="2771162803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906000" cy="1219200"/>
          </a:xfrm>
          <a:prstGeom prst="rect">
            <a:avLst/>
          </a:prstGeom>
          <a:solidFill>
            <a:srgbClr val="26689E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304800"/>
            <a:ext cx="9601200" cy="725470"/>
          </a:xfrm>
        </p:spPr>
        <p:txBody>
          <a:bodyPr/>
          <a:lstStyle/>
          <a:p>
            <a:endParaRPr lang="es-ES_tradnl" sz="2800" b="0" dirty="0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27F2264-836B-B64A-BFA3-04146123FCC1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17</a:t>
            </a:fld>
            <a:endParaRPr lang="fr-F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447800" y="3209330"/>
            <a:ext cx="7543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5400" dirty="0" smtClean="0"/>
              <a:t>MUCHAS GRACIAS</a:t>
            </a:r>
            <a:endParaRPr lang="en-GB" sz="5400" dirty="0"/>
          </a:p>
        </p:txBody>
      </p:sp>
    </p:spTree>
    <p:extLst>
      <p:ext uri="{BB962C8B-B14F-4D97-AF65-F5344CB8AC3E}">
        <p14:creationId xmlns:p14="http://schemas.microsoft.com/office/powerpoint/2010/main" val="3045287225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7" name="Title 12"/>
          <p:cNvSpPr>
            <a:spLocks noGrp="1"/>
          </p:cNvSpPr>
          <p:nvPr>
            <p:ph type="title"/>
          </p:nvPr>
        </p:nvSpPr>
        <p:spPr>
          <a:xfrm>
            <a:off x="271729" y="471492"/>
            <a:ext cx="8894763" cy="725487"/>
          </a:xfrm>
        </p:spPr>
        <p:txBody>
          <a:bodyPr/>
          <a:lstStyle/>
          <a:p>
            <a:pPr algn="l" eaLnBrk="1" hangingPunct="1"/>
            <a:r>
              <a:rPr lang="es-ES" sz="2400" dirty="0" smtClean="0">
                <a:solidFill>
                  <a:schemeClr val="bg1"/>
                </a:solidFill>
                <a:latin typeface="Calibri" pitchFamily="34" charset="0"/>
              </a:rPr>
              <a:t>3- El liderazgo de China</a:t>
            </a:r>
          </a:p>
        </p:txBody>
      </p:sp>
      <p:sp>
        <p:nvSpPr>
          <p:cNvPr id="5" name="Rectangle 4"/>
          <p:cNvSpPr/>
          <p:nvPr/>
        </p:nvSpPr>
        <p:spPr>
          <a:xfrm>
            <a:off x="0" y="0"/>
            <a:ext cx="9906000" cy="1219200"/>
          </a:xfrm>
          <a:prstGeom prst="rect">
            <a:avLst/>
          </a:prstGeom>
          <a:solidFill>
            <a:srgbClr val="26689E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44236" y="132546"/>
            <a:ext cx="9601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800" dirty="0" smtClean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El entorno económico es desafiante</a:t>
            </a:r>
            <a:endParaRPr lang="es-ES" sz="28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27F2264-836B-B64A-BFA3-04146123FCC1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2</a:t>
            </a:fld>
            <a:endParaRPr lang="fr-FR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6910" y="1676400"/>
            <a:ext cx="8821065" cy="441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Rectangle 1"/>
          <p:cNvSpPr>
            <a:spLocks noChangeArrowheads="1"/>
          </p:cNvSpPr>
          <p:nvPr/>
        </p:nvSpPr>
        <p:spPr bwMode="auto">
          <a:xfrm>
            <a:off x="539552" y="6238473"/>
            <a:ext cx="7537648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es-ES_tradnl" sz="1100" i="1" dirty="0" smtClean="0">
                <a:solidFill>
                  <a:prstClr val="black"/>
                </a:solidFill>
                <a:latin typeface="+mn-lt"/>
                <a:ea typeface="Calibri" pitchFamily="34" charset="0"/>
                <a:cs typeface="Times New Roman" pitchFamily="18" charset="0"/>
              </a:rPr>
              <a:t>Fuente: </a:t>
            </a:r>
            <a:r>
              <a:rPr lang="es-ES_tradnl" sz="1100" i="1" dirty="0">
                <a:solidFill>
                  <a:prstClr val="black"/>
                </a:solidFill>
                <a:latin typeface="+mn-lt"/>
                <a:ea typeface="Calibri" pitchFamily="34" charset="0"/>
                <a:cs typeface="Times New Roman" pitchFamily="18" charset="0"/>
              </a:rPr>
              <a:t>OECD Economic Outlook 98 </a:t>
            </a:r>
            <a:r>
              <a:rPr lang="es-ES_tradnl" sz="1100" i="1" dirty="0" err="1">
                <a:solidFill>
                  <a:prstClr val="black"/>
                </a:solidFill>
                <a:latin typeface="+mn-lt"/>
                <a:ea typeface="Calibri" pitchFamily="34" charset="0"/>
                <a:cs typeface="Times New Roman" pitchFamily="18" charset="0"/>
              </a:rPr>
              <a:t>database</a:t>
            </a:r>
            <a:r>
              <a:rPr lang="es-ES_tradnl" sz="1100" i="1" dirty="0">
                <a:solidFill>
                  <a:prstClr val="black"/>
                </a:solidFill>
                <a:latin typeface="+mn-lt"/>
                <a:ea typeface="Calibri" pitchFamily="34" charset="0"/>
                <a:cs typeface="Times New Roman" pitchFamily="18" charset="0"/>
              </a:rPr>
              <a:t> </a:t>
            </a:r>
            <a:r>
              <a:rPr lang="es-ES_tradnl" sz="1100" i="1" dirty="0" smtClean="0">
                <a:solidFill>
                  <a:prstClr val="black"/>
                </a:solidFill>
                <a:latin typeface="+mn-lt"/>
                <a:ea typeface="Calibri" pitchFamily="34" charset="0"/>
                <a:cs typeface="Times New Roman" pitchFamily="18" charset="0"/>
              </a:rPr>
              <a:t>para OCDE. Para América Latina 2000-2014 CEPALSTAT</a:t>
            </a:r>
            <a:r>
              <a:rPr lang="es-ES_tradnl" sz="1100" i="1" dirty="0">
                <a:solidFill>
                  <a:prstClr val="black"/>
                </a:solidFill>
                <a:latin typeface="+mn-lt"/>
                <a:ea typeface="Calibri" pitchFamily="34" charset="0"/>
                <a:cs typeface="Times New Roman" pitchFamily="18" charset="0"/>
              </a:rPr>
              <a:t> </a:t>
            </a:r>
            <a:r>
              <a:rPr lang="es-ES_tradnl" sz="1100" i="1" dirty="0" smtClean="0">
                <a:solidFill>
                  <a:prstClr val="black"/>
                </a:solidFill>
                <a:latin typeface="+mn-lt"/>
                <a:ea typeface="Calibri" pitchFamily="34" charset="0"/>
                <a:cs typeface="Times New Roman" pitchFamily="18" charset="0"/>
              </a:rPr>
              <a:t>y </a:t>
            </a:r>
            <a:r>
              <a:rPr lang="es-ES_tradnl" sz="1100" i="1" dirty="0">
                <a:solidFill>
                  <a:prstClr val="black"/>
                </a:solidFill>
                <a:latin typeface="+mn-lt"/>
                <a:ea typeface="Calibri" pitchFamily="34" charset="0"/>
                <a:cs typeface="Times New Roman" pitchFamily="18" charset="0"/>
              </a:rPr>
              <a:t>2015-2017 Latin American </a:t>
            </a:r>
            <a:r>
              <a:rPr lang="es-ES_tradnl" sz="1100" i="1" dirty="0" err="1">
                <a:solidFill>
                  <a:prstClr val="black"/>
                </a:solidFill>
                <a:latin typeface="+mn-lt"/>
                <a:ea typeface="Calibri" pitchFamily="34" charset="0"/>
                <a:cs typeface="Times New Roman" pitchFamily="18" charset="0"/>
              </a:rPr>
              <a:t>Consesus</a:t>
            </a:r>
            <a:r>
              <a:rPr lang="es-ES_tradnl" sz="1100" i="1" dirty="0">
                <a:solidFill>
                  <a:prstClr val="black"/>
                </a:solidFill>
                <a:latin typeface="+mn-lt"/>
                <a:ea typeface="Calibri" pitchFamily="34" charset="0"/>
                <a:cs typeface="Times New Roman" pitchFamily="18" charset="0"/>
              </a:rPr>
              <a:t> </a:t>
            </a:r>
            <a:r>
              <a:rPr lang="es-ES_tradnl" sz="1100" i="1" dirty="0" err="1">
                <a:solidFill>
                  <a:prstClr val="black"/>
                </a:solidFill>
                <a:latin typeface="+mn-lt"/>
                <a:ea typeface="Calibri" pitchFamily="34" charset="0"/>
                <a:cs typeface="Times New Roman" pitchFamily="18" charset="0"/>
              </a:rPr>
              <a:t>Forecasts</a:t>
            </a:r>
            <a:r>
              <a:rPr lang="es-ES_tradnl" sz="1100" i="1" dirty="0">
                <a:solidFill>
                  <a:prstClr val="black"/>
                </a:solidFill>
                <a:latin typeface="+mn-lt"/>
                <a:ea typeface="Calibri" pitchFamily="34" charset="0"/>
                <a:cs typeface="Times New Roman" pitchFamily="18" charset="0"/>
              </a:rPr>
              <a:t> (</a:t>
            </a:r>
            <a:r>
              <a:rPr lang="es-ES_tradnl" sz="1100" i="1" dirty="0" smtClean="0">
                <a:solidFill>
                  <a:prstClr val="black"/>
                </a:solidFill>
                <a:latin typeface="+mn-lt"/>
                <a:ea typeface="Calibri" pitchFamily="34" charset="0"/>
                <a:cs typeface="Times New Roman" pitchFamily="18" charset="0"/>
              </a:rPr>
              <a:t>Marzo 2016</a:t>
            </a:r>
            <a:r>
              <a:rPr lang="es-ES_tradnl" sz="1100" i="1" dirty="0">
                <a:solidFill>
                  <a:prstClr val="black"/>
                </a:solidFill>
                <a:latin typeface="+mn-lt"/>
                <a:ea typeface="Calibri" pitchFamily="34" charset="0"/>
                <a:cs typeface="Times New Roman" pitchFamily="18" charset="0"/>
              </a:rPr>
              <a:t>)</a:t>
            </a:r>
          </a:p>
        </p:txBody>
      </p:sp>
      <p:sp>
        <p:nvSpPr>
          <p:cNvPr id="10" name="Content Placeholder 6"/>
          <p:cNvSpPr>
            <a:spLocks noGrp="1"/>
          </p:cNvSpPr>
          <p:nvPr>
            <p:ph idx="1"/>
          </p:nvPr>
        </p:nvSpPr>
        <p:spPr>
          <a:xfrm>
            <a:off x="1758462" y="1352490"/>
            <a:ext cx="647113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indent="0" algn="ctr">
              <a:buNone/>
            </a:pPr>
            <a:r>
              <a:rPr lang="es-ES_tradnl" sz="2000" b="1" dirty="0" smtClean="0">
                <a:solidFill>
                  <a:schemeClr val="tx1"/>
                </a:solidFill>
                <a:latin typeface="Calibri" pitchFamily="34" charset="0"/>
              </a:rPr>
              <a:t>Crecimiento económico en América Latina y OCDE </a:t>
            </a:r>
            <a:r>
              <a:rPr lang="es-ES_tradnl" sz="2000" dirty="0" smtClean="0">
                <a:solidFill>
                  <a:schemeClr val="tx1"/>
                </a:solidFill>
                <a:latin typeface="Calibri" pitchFamily="34" charset="0"/>
              </a:rPr>
              <a:t>(% anual)</a:t>
            </a:r>
            <a:endParaRPr lang="es-ES_tradnl" sz="2000" dirty="0">
              <a:solidFill>
                <a:schemeClr val="tx1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33439311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7" name="Title 12"/>
          <p:cNvSpPr>
            <a:spLocks noGrp="1"/>
          </p:cNvSpPr>
          <p:nvPr>
            <p:ph type="title"/>
          </p:nvPr>
        </p:nvSpPr>
        <p:spPr>
          <a:xfrm>
            <a:off x="271729" y="471492"/>
            <a:ext cx="8894763" cy="725487"/>
          </a:xfrm>
        </p:spPr>
        <p:txBody>
          <a:bodyPr/>
          <a:lstStyle/>
          <a:p>
            <a:pPr algn="l" eaLnBrk="1" hangingPunct="1"/>
            <a:r>
              <a:rPr lang="es-ES" sz="2400" dirty="0" smtClean="0">
                <a:solidFill>
                  <a:schemeClr val="bg1"/>
                </a:solidFill>
                <a:latin typeface="Calibri" pitchFamily="34" charset="0"/>
              </a:rPr>
              <a:t>3- El liderazgo de China</a:t>
            </a:r>
          </a:p>
        </p:txBody>
      </p:sp>
      <p:sp>
        <p:nvSpPr>
          <p:cNvPr id="5" name="Rectangle 4"/>
          <p:cNvSpPr/>
          <p:nvPr/>
        </p:nvSpPr>
        <p:spPr>
          <a:xfrm>
            <a:off x="0" y="0"/>
            <a:ext cx="9906000" cy="1219200"/>
          </a:xfrm>
          <a:prstGeom prst="rect">
            <a:avLst/>
          </a:prstGeom>
          <a:solidFill>
            <a:srgbClr val="26689E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44236" y="132546"/>
            <a:ext cx="9601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800" dirty="0" smtClean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El reto de la productividad…</a:t>
            </a:r>
            <a:endParaRPr lang="es-ES" sz="28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27F2264-836B-B64A-BFA3-04146123FCC1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3</a:t>
            </a:fld>
            <a:endParaRPr lang="fr-F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33400" y="6198513"/>
            <a:ext cx="76200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1100" i="1" dirty="0" smtClean="0">
                <a:latin typeface="+mn-lt"/>
              </a:rPr>
              <a:t>Fuente: Melguizo, A. y J.R. Perea (2015), “</a:t>
            </a:r>
            <a:r>
              <a:rPr lang="en-US" sz="1100" i="1" dirty="0">
                <a:latin typeface="+mn-lt"/>
              </a:rPr>
              <a:t>Skill gaps in emerging economies: An </a:t>
            </a:r>
            <a:r>
              <a:rPr lang="en-US" sz="1100" i="1" dirty="0" smtClean="0">
                <a:latin typeface="+mn-lt"/>
              </a:rPr>
              <a:t>empirical analysis</a:t>
            </a:r>
            <a:r>
              <a:rPr lang="en-US" sz="1100" i="1" dirty="0">
                <a:latin typeface="+mn-lt"/>
              </a:rPr>
              <a:t>”,  </a:t>
            </a:r>
            <a:r>
              <a:rPr lang="en-US" sz="1100" i="1" dirty="0" smtClean="0">
                <a:latin typeface="+mn-lt"/>
              </a:rPr>
              <a:t>Working </a:t>
            </a:r>
            <a:r>
              <a:rPr lang="en-US" sz="1100" i="1" dirty="0">
                <a:latin typeface="+mn-lt"/>
              </a:rPr>
              <a:t>Papers, OECD Development </a:t>
            </a:r>
            <a:r>
              <a:rPr lang="en-US" sz="1100" i="1" dirty="0" smtClean="0">
                <a:latin typeface="+mn-lt"/>
              </a:rPr>
              <a:t>Centre</a:t>
            </a:r>
            <a:endParaRPr lang="es-ES_tradnl" sz="1100" i="1" dirty="0">
              <a:latin typeface="+mn-lt"/>
            </a:endParaRPr>
          </a:p>
        </p:txBody>
      </p:sp>
      <p:sp>
        <p:nvSpPr>
          <p:cNvPr id="12" name="Title 8"/>
          <p:cNvSpPr txBox="1">
            <a:spLocks/>
          </p:cNvSpPr>
          <p:nvPr/>
        </p:nvSpPr>
        <p:spPr bwMode="auto">
          <a:xfrm>
            <a:off x="838200" y="1371600"/>
            <a:ext cx="8382000" cy="6155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defPPr>
              <a:defRPr lang="fr-FR"/>
            </a:defPPr>
            <a:lvl1pPr algn="ctr">
              <a:defRPr sz="2000" b="1">
                <a:latin typeface="Calibri" panose="020F0502020204030204" pitchFamily="34" charset="0"/>
              </a:defRPr>
            </a:lvl1pPr>
          </a:lstStyle>
          <a:p>
            <a:r>
              <a:rPr lang="es-ES_tradnl" dirty="0" smtClean="0"/>
              <a:t>Productividad laboral en países seleccionados de América Latina y Asia </a:t>
            </a:r>
          </a:p>
          <a:p>
            <a:r>
              <a:rPr lang="es-ES_tradnl" sz="1400" b="0" dirty="0" smtClean="0"/>
              <a:t>(% productividad de EEUU, media móvil 5 años, PPP)</a:t>
            </a:r>
            <a:endParaRPr lang="es-ES_tradnl" sz="1400" b="0" dirty="0"/>
          </a:p>
        </p:txBody>
      </p:sp>
      <p:graphicFrame>
        <p:nvGraphicFramePr>
          <p:cNvPr id="13" name="Chart 1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063124568"/>
              </p:ext>
            </p:extLst>
          </p:nvPr>
        </p:nvGraphicFramePr>
        <p:xfrm>
          <a:off x="838200" y="2024736"/>
          <a:ext cx="8120136" cy="385487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583240605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3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graphicEl>
                                              <a:chart seriesIdx="0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13">
                                            <p:graphicEl>
                                              <a:chart seriesIdx="0" categoryIdx="-4" bldStep="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graphicEl>
                                              <a:chart seriesIdx="1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13">
                                            <p:graphicEl>
                                              <a:chart seriesIdx="1" categoryIdx="-4" bldStep="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graphicEl>
                                              <a:chart seriesIdx="2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1000"/>
                                        <p:tgtEl>
                                          <p:spTgt spid="13">
                                            <p:graphicEl>
                                              <a:chart seriesIdx="2" categoryIdx="-4" bldStep="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graphicEl>
                                              <a:chart seriesIdx="3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1000"/>
                                        <p:tgtEl>
                                          <p:spTgt spid="13">
                                            <p:graphicEl>
                                              <a:chart seriesIdx="3" categoryIdx="-4" bldStep="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graphicEl>
                                              <a:chart seriesIdx="4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1000"/>
                                        <p:tgtEl>
                                          <p:spTgt spid="13">
                                            <p:graphicEl>
                                              <a:chart seriesIdx="4" categoryIdx="-4" bldStep="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graphicEl>
                                              <a:chart seriesIdx="5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1000"/>
                                        <p:tgtEl>
                                          <p:spTgt spid="13">
                                            <p:graphicEl>
                                              <a:chart seriesIdx="5" categoryIdx="-4" bldStep="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3" grpId="0">
        <p:bldSub>
          <a:bldChart bld="series"/>
        </p:bldSub>
      </p:bldGraphic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7" name="Title 12"/>
          <p:cNvSpPr>
            <a:spLocks noGrp="1"/>
          </p:cNvSpPr>
          <p:nvPr>
            <p:ph type="title"/>
          </p:nvPr>
        </p:nvSpPr>
        <p:spPr>
          <a:xfrm>
            <a:off x="271729" y="471492"/>
            <a:ext cx="8894763" cy="725487"/>
          </a:xfrm>
        </p:spPr>
        <p:txBody>
          <a:bodyPr/>
          <a:lstStyle/>
          <a:p>
            <a:pPr algn="l" eaLnBrk="1" hangingPunct="1"/>
            <a:r>
              <a:rPr lang="es-ES" sz="2400" dirty="0" smtClean="0">
                <a:solidFill>
                  <a:schemeClr val="bg1"/>
                </a:solidFill>
                <a:latin typeface="Calibri" pitchFamily="34" charset="0"/>
              </a:rPr>
              <a:t>3- El liderazgo de China</a:t>
            </a:r>
          </a:p>
        </p:txBody>
      </p:sp>
      <p:sp>
        <p:nvSpPr>
          <p:cNvPr id="5" name="Rectangle 4"/>
          <p:cNvSpPr/>
          <p:nvPr/>
        </p:nvSpPr>
        <p:spPr>
          <a:xfrm>
            <a:off x="0" y="0"/>
            <a:ext cx="9906000" cy="1219200"/>
          </a:xfrm>
          <a:prstGeom prst="rect">
            <a:avLst/>
          </a:prstGeom>
          <a:solidFill>
            <a:srgbClr val="26689E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44236" y="132546"/>
            <a:ext cx="9601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800" dirty="0" smtClean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… con inclusión social</a:t>
            </a:r>
            <a:endParaRPr lang="es-ES" sz="28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27F2264-836B-B64A-BFA3-04146123FCC1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4</a:t>
            </a:fld>
            <a:endParaRPr lang="fr-F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Rectangle 1"/>
          <p:cNvSpPr>
            <a:spLocks noChangeArrowheads="1"/>
          </p:cNvSpPr>
          <p:nvPr/>
        </p:nvSpPr>
        <p:spPr bwMode="auto">
          <a:xfrm>
            <a:off x="539552" y="6323111"/>
            <a:ext cx="7992888" cy="2616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es-ES_tradnl" sz="1100" i="1" dirty="0" smtClean="0">
                <a:solidFill>
                  <a:prstClr val="black"/>
                </a:solidFill>
                <a:latin typeface="+mn-lt"/>
                <a:ea typeface="Calibri" pitchFamily="34" charset="0"/>
                <a:cs typeface="Times New Roman" pitchFamily="18" charset="0"/>
              </a:rPr>
              <a:t>Fuente: </a:t>
            </a:r>
            <a:r>
              <a:rPr lang="en-US" sz="1100" i="1" dirty="0" smtClean="0">
                <a:solidFill>
                  <a:prstClr val="black"/>
                </a:solidFill>
                <a:latin typeface="+mn-lt"/>
                <a:ea typeface="Calibri" pitchFamily="34" charset="0"/>
                <a:cs typeface="Times New Roman" pitchFamily="18" charset="0"/>
              </a:rPr>
              <a:t>OECD </a:t>
            </a:r>
            <a:r>
              <a:rPr lang="en-US" sz="1100" i="1" dirty="0">
                <a:solidFill>
                  <a:prstClr val="black"/>
                </a:solidFill>
                <a:latin typeface="+mn-lt"/>
                <a:ea typeface="Calibri" pitchFamily="34" charset="0"/>
                <a:cs typeface="Times New Roman" pitchFamily="18" charset="0"/>
              </a:rPr>
              <a:t>(2014), “Does income inequality hurt economic growth?”, Focus in Inequality and </a:t>
            </a:r>
            <a:r>
              <a:rPr lang="en-US" sz="1100" i="1" dirty="0" smtClean="0">
                <a:solidFill>
                  <a:prstClr val="black"/>
                </a:solidFill>
                <a:latin typeface="+mn-lt"/>
                <a:ea typeface="Calibri" pitchFamily="34" charset="0"/>
                <a:cs typeface="Times New Roman" pitchFamily="18" charset="0"/>
              </a:rPr>
              <a:t>Growth </a:t>
            </a:r>
            <a:endParaRPr lang="en-US" sz="1100" i="1" dirty="0">
              <a:solidFill>
                <a:prstClr val="black"/>
              </a:solidFill>
              <a:latin typeface="+mn-lt"/>
              <a:ea typeface="Calibri" pitchFamily="34" charset="0"/>
              <a:cs typeface="Times New Roman" pitchFamily="18" charset="0"/>
            </a:endParaRPr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2033" y="1752600"/>
            <a:ext cx="8066001" cy="43433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Rectangle 12"/>
          <p:cNvSpPr/>
          <p:nvPr/>
        </p:nvSpPr>
        <p:spPr>
          <a:xfrm>
            <a:off x="1968772" y="1295400"/>
            <a:ext cx="6106992" cy="6155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>
              <a:tabLst>
                <a:tab pos="539750" algn="l"/>
                <a:tab pos="755650" algn="l"/>
                <a:tab pos="971550" algn="l"/>
              </a:tabLst>
            </a:pPr>
            <a:r>
              <a:rPr lang="en-US" altLang="zh-CN" sz="2000" b="1" dirty="0" err="1" smtClean="0">
                <a:latin typeface="Calibri" panose="020F0502020204030204" pitchFamily="34" charset="0"/>
              </a:rPr>
              <a:t>Desigualdad</a:t>
            </a:r>
            <a:r>
              <a:rPr lang="en-US" altLang="zh-CN" sz="2000" b="1" dirty="0" smtClean="0">
                <a:latin typeface="Calibri" panose="020F0502020204030204" pitchFamily="34" charset="0"/>
              </a:rPr>
              <a:t> de </a:t>
            </a:r>
            <a:r>
              <a:rPr lang="en-US" altLang="zh-CN" sz="2000" b="1" dirty="0" err="1" smtClean="0">
                <a:latin typeface="Calibri" panose="020F0502020204030204" pitchFamily="34" charset="0"/>
              </a:rPr>
              <a:t>ingresos</a:t>
            </a:r>
            <a:r>
              <a:rPr lang="en-US" altLang="zh-CN" sz="2000" b="1" dirty="0" smtClean="0">
                <a:latin typeface="Calibri" panose="020F0502020204030204" pitchFamily="34" charset="0"/>
              </a:rPr>
              <a:t> en Chile, Mexico, EEUU y OCDE</a:t>
            </a:r>
          </a:p>
          <a:p>
            <a:pPr algn="ctr" eaLnBrk="0" hangingPunct="0">
              <a:tabLst>
                <a:tab pos="539750" algn="l"/>
                <a:tab pos="755650" algn="l"/>
                <a:tab pos="971550" algn="l"/>
              </a:tabLst>
            </a:pPr>
            <a:r>
              <a:rPr lang="en-US" altLang="zh-CN" sz="1400" dirty="0" smtClean="0">
                <a:latin typeface="Calibri" panose="020F0502020204030204" pitchFamily="34" charset="0"/>
              </a:rPr>
              <a:t>(</a:t>
            </a:r>
            <a:r>
              <a:rPr lang="en-US" altLang="zh-CN" sz="1400" dirty="0" err="1" smtClean="0">
                <a:latin typeface="Calibri" panose="020F0502020204030204" pitchFamily="34" charset="0"/>
              </a:rPr>
              <a:t>Indide</a:t>
            </a:r>
            <a:r>
              <a:rPr lang="en-US" altLang="zh-CN" sz="1400" dirty="0" smtClean="0">
                <a:latin typeface="Calibri" panose="020F0502020204030204" pitchFamily="34" charset="0"/>
              </a:rPr>
              <a:t> de Gini)</a:t>
            </a:r>
            <a:endParaRPr lang="en-GB" altLang="zh-CN" sz="1400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91001485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7" name="Title 12"/>
          <p:cNvSpPr>
            <a:spLocks noGrp="1"/>
          </p:cNvSpPr>
          <p:nvPr>
            <p:ph type="title"/>
          </p:nvPr>
        </p:nvSpPr>
        <p:spPr>
          <a:xfrm>
            <a:off x="271729" y="471492"/>
            <a:ext cx="8894763" cy="725487"/>
          </a:xfrm>
        </p:spPr>
        <p:txBody>
          <a:bodyPr/>
          <a:lstStyle/>
          <a:p>
            <a:pPr algn="l" eaLnBrk="1" hangingPunct="1"/>
            <a:r>
              <a:rPr lang="es-ES" sz="2400" dirty="0" smtClean="0">
                <a:solidFill>
                  <a:schemeClr val="bg1"/>
                </a:solidFill>
                <a:latin typeface="Calibri" pitchFamily="34" charset="0"/>
              </a:rPr>
              <a:t>3- El liderazgo de China</a:t>
            </a:r>
          </a:p>
        </p:txBody>
      </p:sp>
      <p:sp>
        <p:nvSpPr>
          <p:cNvPr id="7" name="Rectangle 6"/>
          <p:cNvSpPr/>
          <p:nvPr/>
        </p:nvSpPr>
        <p:spPr bwMode="auto">
          <a:xfrm>
            <a:off x="357568" y="1641478"/>
            <a:ext cx="9001390" cy="3921122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marL="342900" indent="-342900" eaLnBrk="0" fontAlgn="auto" hangingPunct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s-ES_tradnl" dirty="0" smtClean="0">
                <a:solidFill>
                  <a:prstClr val="black"/>
                </a:solidFill>
                <a:latin typeface="Calibri" pitchFamily="34" charset="0"/>
              </a:rPr>
              <a:t>El mercado laboral debe estar en el centro de la agenda de política para impulsar </a:t>
            </a:r>
            <a:r>
              <a:rPr lang="es-ES_tradnl" b="1" dirty="0" smtClean="0">
                <a:solidFill>
                  <a:prstClr val="black"/>
                </a:solidFill>
                <a:latin typeface="Calibri" pitchFamily="34" charset="0"/>
              </a:rPr>
              <a:t>crecimiento con equidad</a:t>
            </a:r>
          </a:p>
          <a:p>
            <a:pPr marL="342900" indent="-342900" eaLnBrk="0" fontAlgn="auto" hangingPunct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es-ES_tradnl" b="1" dirty="0" smtClean="0">
              <a:solidFill>
                <a:prstClr val="black"/>
              </a:solidFill>
              <a:latin typeface="Calibri" pitchFamily="34" charset="0"/>
            </a:endParaRPr>
          </a:p>
          <a:p>
            <a:pPr marL="342900" indent="-342900" eaLnBrk="0" fontAlgn="auto" hangingPunct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s-ES_tradnl" dirty="0" smtClean="0">
                <a:solidFill>
                  <a:prstClr val="black"/>
                </a:solidFill>
                <a:latin typeface="Calibri" pitchFamily="34" charset="0"/>
              </a:rPr>
              <a:t>El prolongado periodo de expansión económica ha permitido grandes avances en materia laboral, pero algunos retos persisten en la región</a:t>
            </a:r>
          </a:p>
          <a:p>
            <a:pPr marL="342900" indent="-342900" eaLnBrk="0" fontAlgn="auto" hangingPunct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es-ES_tradnl" dirty="0" smtClean="0">
              <a:solidFill>
                <a:prstClr val="black"/>
              </a:solidFill>
              <a:latin typeface="Calibri" pitchFamily="34" charset="0"/>
            </a:endParaRPr>
          </a:p>
          <a:p>
            <a:pPr marL="1257300" lvl="2" indent="-342900" eaLnBrk="0" fontAlgn="auto" hangingPunct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s-ES_tradnl" dirty="0" smtClean="0">
                <a:solidFill>
                  <a:prstClr val="black"/>
                </a:solidFill>
                <a:latin typeface="Calibri" pitchFamily="34" charset="0"/>
              </a:rPr>
              <a:t>La población </a:t>
            </a:r>
            <a:r>
              <a:rPr lang="es-ES_tradnl" b="1" dirty="0" smtClean="0">
                <a:solidFill>
                  <a:prstClr val="black"/>
                </a:solidFill>
                <a:latin typeface="Calibri" pitchFamily="34" charset="0"/>
              </a:rPr>
              <a:t>joven que ni trabaja ni estudia </a:t>
            </a:r>
            <a:r>
              <a:rPr lang="es-ES_tradnl" dirty="0" smtClean="0">
                <a:solidFill>
                  <a:prstClr val="black"/>
                </a:solidFill>
                <a:latin typeface="Calibri" pitchFamily="34" charset="0"/>
              </a:rPr>
              <a:t>(“Ni-</a:t>
            </a:r>
            <a:r>
              <a:rPr lang="es-ES_tradnl" dirty="0" err="1" smtClean="0">
                <a:solidFill>
                  <a:prstClr val="black"/>
                </a:solidFill>
                <a:latin typeface="Calibri" pitchFamily="34" charset="0"/>
              </a:rPr>
              <a:t>Nis</a:t>
            </a:r>
            <a:r>
              <a:rPr lang="es-ES_tradnl" dirty="0" smtClean="0">
                <a:solidFill>
                  <a:prstClr val="black"/>
                </a:solidFill>
                <a:latin typeface="Calibri" pitchFamily="34" charset="0"/>
              </a:rPr>
              <a:t>”)</a:t>
            </a:r>
          </a:p>
          <a:p>
            <a:pPr marL="1257300" lvl="2" indent="-342900" eaLnBrk="0" fontAlgn="auto" hangingPunct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s-ES_tradnl" dirty="0" smtClean="0">
                <a:solidFill>
                  <a:prstClr val="black"/>
                </a:solidFill>
                <a:latin typeface="Calibri" pitchFamily="34" charset="0"/>
              </a:rPr>
              <a:t>La incompleta </a:t>
            </a:r>
            <a:r>
              <a:rPr lang="es-ES_tradnl" b="1" dirty="0" smtClean="0">
                <a:solidFill>
                  <a:prstClr val="black"/>
                </a:solidFill>
                <a:latin typeface="Calibri" pitchFamily="34" charset="0"/>
              </a:rPr>
              <a:t>incorporación de la mujer </a:t>
            </a:r>
            <a:r>
              <a:rPr lang="es-ES_tradnl" dirty="0" smtClean="0">
                <a:solidFill>
                  <a:prstClr val="black"/>
                </a:solidFill>
                <a:latin typeface="Calibri" pitchFamily="34" charset="0"/>
              </a:rPr>
              <a:t>al mercado laboral</a:t>
            </a:r>
          </a:p>
          <a:p>
            <a:pPr marL="1257300" lvl="2" indent="-342900" eaLnBrk="0" fontAlgn="auto" hangingPunct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s-ES_tradnl" dirty="0" smtClean="0">
                <a:solidFill>
                  <a:prstClr val="black"/>
                </a:solidFill>
                <a:latin typeface="Calibri" pitchFamily="34" charset="0"/>
              </a:rPr>
              <a:t>La falta de </a:t>
            </a:r>
            <a:r>
              <a:rPr lang="es-ES_tradnl" b="1" dirty="0" smtClean="0">
                <a:solidFill>
                  <a:prstClr val="black"/>
                </a:solidFill>
                <a:latin typeface="Calibri" pitchFamily="34" charset="0"/>
              </a:rPr>
              <a:t>competencias laborales</a:t>
            </a:r>
          </a:p>
          <a:p>
            <a:pPr marL="1257300" lvl="2" indent="-342900" eaLnBrk="0" fontAlgn="auto" hangingPunct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s-ES_tradnl" dirty="0" smtClean="0">
                <a:solidFill>
                  <a:prstClr val="black"/>
                </a:solidFill>
                <a:latin typeface="Calibri" pitchFamily="34" charset="0"/>
              </a:rPr>
              <a:t>La elevada </a:t>
            </a:r>
            <a:r>
              <a:rPr lang="es-ES_tradnl" b="1" dirty="0" smtClean="0">
                <a:solidFill>
                  <a:prstClr val="black"/>
                </a:solidFill>
                <a:latin typeface="Calibri" pitchFamily="34" charset="0"/>
              </a:rPr>
              <a:t>informalidad</a:t>
            </a:r>
          </a:p>
          <a:p>
            <a:pPr marL="800100" lvl="1" indent="-342900" eaLnBrk="0" fontAlgn="auto" hangingPunct="0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endParaRPr lang="es-ES_tradnl" dirty="0" smtClean="0">
              <a:solidFill>
                <a:prstClr val="black"/>
              </a:solidFill>
              <a:latin typeface="Calibri" pitchFamily="34" charset="0"/>
            </a:endParaRPr>
          </a:p>
          <a:p>
            <a:pPr marL="342900" indent="-342900" eaLnBrk="0" fontAlgn="auto" hangingPunct="0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endParaRPr lang="es-ES_tradnl" dirty="0" smtClean="0">
              <a:solidFill>
                <a:prstClr val="black"/>
              </a:solidFill>
              <a:latin typeface="Calibri" pitchFamily="34" charset="0"/>
            </a:endParaRPr>
          </a:p>
          <a:p>
            <a:pPr marL="342900" indent="-342900" eaLnBrk="0" fontAlgn="auto" hangingPunct="0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endParaRPr lang="es-ES_tradnl" dirty="0" smtClean="0">
              <a:solidFill>
                <a:prstClr val="black"/>
              </a:solidFill>
              <a:latin typeface="Calibri" pitchFamily="34" charset="0"/>
            </a:endParaRPr>
          </a:p>
          <a:p>
            <a:pPr marL="342900" indent="-342900" eaLnBrk="0" fontAlgn="auto" hangingPunct="0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endParaRPr lang="es-ES_tradnl" dirty="0">
              <a:solidFill>
                <a:prstClr val="black"/>
              </a:solidFill>
              <a:latin typeface="Calibri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0"/>
            <a:ext cx="9906000" cy="1219200"/>
          </a:xfrm>
          <a:prstGeom prst="rect">
            <a:avLst/>
          </a:prstGeom>
          <a:solidFill>
            <a:srgbClr val="26689E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44236" y="132546"/>
            <a:ext cx="96012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800" dirty="0" smtClean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Las políticas laborales son claves para lograr un crecimiento con equidad</a:t>
            </a:r>
            <a:endParaRPr lang="es-ES" sz="28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27F2264-836B-B64A-BFA3-04146123FCC1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5</a:t>
            </a:fld>
            <a:endParaRPr lang="fr-FR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5147965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906000" cy="1219200"/>
          </a:xfrm>
          <a:prstGeom prst="rect">
            <a:avLst/>
          </a:prstGeom>
          <a:solidFill>
            <a:srgbClr val="26689E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228600"/>
            <a:ext cx="9601200" cy="725470"/>
          </a:xfrm>
        </p:spPr>
        <p:txBody>
          <a:bodyPr/>
          <a:lstStyle/>
          <a:p>
            <a:r>
              <a:rPr lang="es-ES_tradnl" sz="2800" b="0" dirty="0" smtClean="0"/>
              <a:t>En América Latina un 20% de los jóvenes ni estudian ni trabajan (“Ni-</a:t>
            </a:r>
            <a:r>
              <a:rPr lang="es-ES_tradnl" sz="2800" b="0" dirty="0" err="1" smtClean="0"/>
              <a:t>Nis</a:t>
            </a:r>
            <a:r>
              <a:rPr lang="es-ES_tradnl" sz="2800" b="0" dirty="0" smtClean="0"/>
              <a:t>”)…</a:t>
            </a:r>
            <a:endParaRPr lang="es-ES_tradnl" sz="2800" b="0" dirty="0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27F2264-836B-B64A-BFA3-04146123FCC1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6</a:t>
            </a:fld>
            <a:endParaRPr lang="fr-F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Content Placeholder 6"/>
          <p:cNvSpPr>
            <a:spLocks noGrp="1"/>
          </p:cNvSpPr>
          <p:nvPr>
            <p:ph idx="1"/>
          </p:nvPr>
        </p:nvSpPr>
        <p:spPr>
          <a:xfrm>
            <a:off x="838200" y="1322558"/>
            <a:ext cx="8001000" cy="6586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_tradnl" sz="2000" b="1" dirty="0" smtClean="0">
                <a:solidFill>
                  <a:schemeClr val="tx1"/>
                </a:solidFill>
                <a:latin typeface="Calibri" pitchFamily="34" charset="0"/>
              </a:rPr>
              <a:t>Jóvenes que ni estudian ni trabajan en </a:t>
            </a:r>
            <a:r>
              <a:rPr lang="es-ES_tradnl" sz="2000" b="1" dirty="0">
                <a:solidFill>
                  <a:schemeClr val="tx1"/>
                </a:solidFill>
                <a:latin typeface="Calibri" pitchFamily="34" charset="0"/>
              </a:rPr>
              <a:t>América </a:t>
            </a:r>
            <a:r>
              <a:rPr lang="es-ES_tradnl" sz="2000" b="1" dirty="0" smtClean="0">
                <a:solidFill>
                  <a:schemeClr val="tx1"/>
                </a:solidFill>
                <a:latin typeface="Calibri" pitchFamily="34" charset="0"/>
              </a:rPr>
              <a:t>Latina </a:t>
            </a:r>
          </a:p>
          <a:p>
            <a:pPr algn="ctr"/>
            <a:r>
              <a:rPr lang="es-ES_tradnl" sz="1400" dirty="0" smtClean="0">
                <a:solidFill>
                  <a:schemeClr val="tx1"/>
                </a:solidFill>
                <a:latin typeface="Calibri" pitchFamily="34" charset="0"/>
              </a:rPr>
              <a:t>(Millones de personas entre 15 y 29 años, circa 2014)</a:t>
            </a:r>
            <a:endParaRPr lang="es-ES_tradnl" sz="1400" dirty="0">
              <a:solidFill>
                <a:schemeClr val="tx1"/>
              </a:solidFill>
              <a:latin typeface="Calibri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33400" y="6367790"/>
            <a:ext cx="7848600" cy="2616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defPPr>
              <a:defRPr lang="fr-FR"/>
            </a:defPPr>
            <a:lvl1pPr lvl="0" eaLnBrk="0" hangingPunct="0">
              <a:defRPr sz="1100" i="1">
                <a:latin typeface="+mn-lt"/>
                <a:ea typeface="Calibri" pitchFamily="34" charset="0"/>
                <a:cs typeface="Times New Roman" pitchFamily="18" charset="0"/>
              </a:defRPr>
            </a:lvl1pPr>
          </a:lstStyle>
          <a:p>
            <a:r>
              <a:rPr lang="es-ES" dirty="0" smtClean="0">
                <a:solidFill>
                  <a:prstClr val="black"/>
                </a:solidFill>
              </a:rPr>
              <a:t>Fuente: CEDLAS </a:t>
            </a:r>
            <a:r>
              <a:rPr lang="es-ES" dirty="0" err="1" smtClean="0">
                <a:solidFill>
                  <a:prstClr val="black"/>
                </a:solidFill>
              </a:rPr>
              <a:t>dataset</a:t>
            </a:r>
            <a:r>
              <a:rPr lang="es-ES" dirty="0" smtClean="0">
                <a:solidFill>
                  <a:prstClr val="black"/>
                </a:solidFill>
              </a:rPr>
              <a:t> </a:t>
            </a:r>
          </a:p>
        </p:txBody>
      </p:sp>
      <p:graphicFrame>
        <p:nvGraphicFramePr>
          <p:cNvPr id="10" name="Chart 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324978189"/>
              </p:ext>
            </p:extLst>
          </p:nvPr>
        </p:nvGraphicFramePr>
        <p:xfrm>
          <a:off x="1142999" y="2209800"/>
          <a:ext cx="7620001" cy="36671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330615211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906000" cy="1219200"/>
          </a:xfrm>
          <a:prstGeom prst="rect">
            <a:avLst/>
          </a:prstGeom>
          <a:solidFill>
            <a:srgbClr val="26689E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228600"/>
            <a:ext cx="9601200" cy="725470"/>
          </a:xfrm>
        </p:spPr>
        <p:txBody>
          <a:bodyPr/>
          <a:lstStyle/>
          <a:p>
            <a:r>
              <a:rPr lang="es-ES_tradnl" sz="2800" b="0" dirty="0" smtClean="0"/>
              <a:t>… muy por encima que el porcentaje de </a:t>
            </a:r>
            <a:r>
              <a:rPr lang="es-ES_tradnl" sz="2800" b="0" i="1" dirty="0" smtClean="0"/>
              <a:t>Ni-</a:t>
            </a:r>
            <a:r>
              <a:rPr lang="es-ES_tradnl" sz="2800" b="0" i="1" dirty="0" err="1" smtClean="0"/>
              <a:t>Nis</a:t>
            </a:r>
            <a:r>
              <a:rPr lang="es-ES_tradnl" sz="2800" b="0" dirty="0" smtClean="0"/>
              <a:t> en el promedio de las economías de la OCDE</a:t>
            </a:r>
            <a:endParaRPr lang="es-ES_tradnl" sz="2800" b="0" dirty="0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27F2264-836B-B64A-BFA3-04146123FCC1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7</a:t>
            </a:fld>
            <a:endParaRPr lang="fr-F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Content Placeholder 6"/>
          <p:cNvSpPr>
            <a:spLocks noGrp="1"/>
          </p:cNvSpPr>
          <p:nvPr>
            <p:ph idx="1"/>
          </p:nvPr>
        </p:nvSpPr>
        <p:spPr>
          <a:xfrm>
            <a:off x="990600" y="1447800"/>
            <a:ext cx="8001000" cy="6586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_tradnl" sz="2000" b="1" dirty="0">
                <a:solidFill>
                  <a:schemeClr val="tx1"/>
                </a:solidFill>
                <a:latin typeface="Calibri" pitchFamily="34" charset="0"/>
              </a:rPr>
              <a:t>Jóvenes que ni estudian ni trabajan en América </a:t>
            </a:r>
            <a:r>
              <a:rPr lang="es-ES_tradnl" sz="2000" b="1" dirty="0" smtClean="0">
                <a:solidFill>
                  <a:schemeClr val="tx1"/>
                </a:solidFill>
                <a:latin typeface="Calibri" pitchFamily="34" charset="0"/>
              </a:rPr>
              <a:t>Latina y la OCDE</a:t>
            </a:r>
          </a:p>
          <a:p>
            <a:pPr algn="ctr"/>
            <a:r>
              <a:rPr lang="es-ES_tradnl" sz="1400" dirty="0" smtClean="0">
                <a:solidFill>
                  <a:schemeClr val="tx1"/>
                </a:solidFill>
                <a:latin typeface="Calibri" pitchFamily="34" charset="0"/>
              </a:rPr>
              <a:t>(Porcentaje de la población entre 15 y 29 años, 2014)</a:t>
            </a:r>
            <a:endParaRPr lang="es-ES_tradnl" sz="1400" dirty="0">
              <a:solidFill>
                <a:schemeClr val="tx1"/>
              </a:solidFill>
              <a:latin typeface="Calibri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28600" y="6019800"/>
            <a:ext cx="8458200" cy="6001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defPPr>
              <a:defRPr lang="fr-FR"/>
            </a:defPPr>
            <a:lvl1pPr lvl="0" eaLnBrk="0" hangingPunct="0">
              <a:defRPr sz="1100" i="1">
                <a:latin typeface="+mn-lt"/>
                <a:ea typeface="Calibri" pitchFamily="34" charset="0"/>
                <a:cs typeface="Times New Roman" pitchFamily="18" charset="0"/>
              </a:defRPr>
            </a:lvl1pPr>
          </a:lstStyle>
          <a:p>
            <a:r>
              <a:rPr lang="en-GB" dirty="0" smtClean="0">
                <a:solidFill>
                  <a:prstClr val="black"/>
                </a:solidFill>
              </a:rPr>
              <a:t>Nota: ALC es el </a:t>
            </a:r>
            <a:r>
              <a:rPr lang="en-GB" dirty="0" err="1" smtClean="0">
                <a:solidFill>
                  <a:prstClr val="black"/>
                </a:solidFill>
              </a:rPr>
              <a:t>promedio</a:t>
            </a:r>
            <a:r>
              <a:rPr lang="en-GB" dirty="0" smtClean="0">
                <a:solidFill>
                  <a:prstClr val="black"/>
                </a:solidFill>
              </a:rPr>
              <a:t> de Argentina, Bolivia, </a:t>
            </a:r>
            <a:r>
              <a:rPr lang="en-GB" dirty="0" err="1" smtClean="0">
                <a:solidFill>
                  <a:prstClr val="black"/>
                </a:solidFill>
              </a:rPr>
              <a:t>Brasil</a:t>
            </a:r>
            <a:r>
              <a:rPr lang="en-GB" dirty="0" smtClean="0">
                <a:solidFill>
                  <a:prstClr val="black"/>
                </a:solidFill>
              </a:rPr>
              <a:t>, Chile, Colombia, Costa Rica, Ecuador, El Salvador, Guatemala, Honduras, Mexico, Nicaragua, Panama, Paraguay, Peru, </a:t>
            </a:r>
            <a:r>
              <a:rPr lang="en-GB" dirty="0" err="1" smtClean="0">
                <a:solidFill>
                  <a:prstClr val="black"/>
                </a:solidFill>
              </a:rPr>
              <a:t>Rep.Dominicana</a:t>
            </a:r>
            <a:r>
              <a:rPr lang="en-GB" dirty="0" smtClean="0">
                <a:solidFill>
                  <a:prstClr val="black"/>
                </a:solidFill>
              </a:rPr>
              <a:t> y Uruguay</a:t>
            </a:r>
            <a:r>
              <a:rPr lang="es-ES" dirty="0" smtClean="0">
                <a:solidFill>
                  <a:prstClr val="black"/>
                </a:solidFill>
              </a:rPr>
              <a:t>. Promedio OCDE - </a:t>
            </a:r>
            <a:r>
              <a:rPr lang="es-ES" dirty="0" err="1" smtClean="0">
                <a:solidFill>
                  <a:prstClr val="black"/>
                </a:solidFill>
              </a:rPr>
              <a:t>NEETs</a:t>
            </a:r>
            <a:r>
              <a:rPr lang="es-ES" dirty="0" smtClean="0">
                <a:solidFill>
                  <a:prstClr val="black"/>
                </a:solidFill>
              </a:rPr>
              <a:t> 2014 </a:t>
            </a:r>
          </a:p>
          <a:p>
            <a:r>
              <a:rPr lang="en-GB" dirty="0">
                <a:solidFill>
                  <a:prstClr val="black"/>
                </a:solidFill>
              </a:rPr>
              <a:t>Fuente: </a:t>
            </a:r>
            <a:r>
              <a:rPr lang="en-US" dirty="0"/>
              <a:t>LAC Equity Lab tabulations de SEDLAC </a:t>
            </a:r>
            <a:r>
              <a:rPr lang="en-US" dirty="0" smtClean="0"/>
              <a:t>(Banco Mundial </a:t>
            </a:r>
            <a:r>
              <a:rPr lang="en-US" dirty="0"/>
              <a:t>y CEDLAS</a:t>
            </a:r>
            <a:r>
              <a:rPr lang="en-US" dirty="0" smtClean="0"/>
              <a:t>) y OCDE </a:t>
            </a:r>
            <a:endParaRPr lang="en-GB" dirty="0">
              <a:solidFill>
                <a:prstClr val="black"/>
              </a:solidFill>
            </a:endParaRPr>
          </a:p>
        </p:txBody>
      </p:sp>
      <p:graphicFrame>
        <p:nvGraphicFramePr>
          <p:cNvPr id="11" name="Chart 1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38025131"/>
              </p:ext>
            </p:extLst>
          </p:nvPr>
        </p:nvGraphicFramePr>
        <p:xfrm>
          <a:off x="533400" y="2230933"/>
          <a:ext cx="8839200" cy="3733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705859777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906000" cy="1219200"/>
          </a:xfrm>
          <a:prstGeom prst="rect">
            <a:avLst/>
          </a:prstGeom>
          <a:solidFill>
            <a:srgbClr val="26689E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228600"/>
            <a:ext cx="9601200" cy="725470"/>
          </a:xfrm>
        </p:spPr>
        <p:txBody>
          <a:bodyPr/>
          <a:lstStyle/>
          <a:p>
            <a:r>
              <a:rPr lang="es-ES_tradnl" sz="2800" b="0" dirty="0" smtClean="0"/>
              <a:t>Los avances en la incorporación de la mujer al mercado de trabajo deben continuar</a:t>
            </a:r>
            <a:endParaRPr lang="es-ES_tradnl" sz="2800" b="0" dirty="0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27F2264-836B-B64A-BFA3-04146123FCC1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8</a:t>
            </a:fld>
            <a:endParaRPr lang="fr-F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Content Placeholder 6"/>
          <p:cNvSpPr>
            <a:spLocks noGrp="1"/>
          </p:cNvSpPr>
          <p:nvPr>
            <p:ph idx="1"/>
          </p:nvPr>
        </p:nvSpPr>
        <p:spPr>
          <a:xfrm>
            <a:off x="609600" y="1474958"/>
            <a:ext cx="8915400" cy="6586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_tradnl" sz="2000" b="1" dirty="0" smtClean="0">
                <a:solidFill>
                  <a:schemeClr val="tx1"/>
                </a:solidFill>
                <a:latin typeface="Calibri" pitchFamily="34" charset="0"/>
              </a:rPr>
              <a:t>Tasa de participación laboral de hombres y mujeres en América Latina y la OCDE</a:t>
            </a:r>
          </a:p>
          <a:p>
            <a:pPr algn="ctr"/>
            <a:r>
              <a:rPr lang="es-ES_tradnl" sz="1400" dirty="0" smtClean="0">
                <a:solidFill>
                  <a:schemeClr val="tx1"/>
                </a:solidFill>
                <a:latin typeface="Calibri" pitchFamily="34" charset="0"/>
              </a:rPr>
              <a:t>(Porcentaje de población de cada género entre 15 y 64 años, circa 2014)</a:t>
            </a:r>
            <a:endParaRPr lang="es-ES_tradnl" sz="1400" dirty="0">
              <a:solidFill>
                <a:schemeClr val="tx1"/>
              </a:solidFill>
              <a:latin typeface="Calibri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33400" y="6291590"/>
            <a:ext cx="7848600" cy="2616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defPPr>
              <a:defRPr lang="fr-FR"/>
            </a:defPPr>
            <a:lvl1pPr lvl="0" eaLnBrk="0" hangingPunct="0">
              <a:defRPr sz="1100" i="1">
                <a:latin typeface="+mn-lt"/>
                <a:ea typeface="Calibri" pitchFamily="34" charset="0"/>
                <a:cs typeface="Times New Roman" pitchFamily="18" charset="0"/>
              </a:defRPr>
            </a:lvl1pPr>
          </a:lstStyle>
          <a:p>
            <a:r>
              <a:rPr lang="en-GB" dirty="0" smtClean="0">
                <a:solidFill>
                  <a:prstClr val="black"/>
                </a:solidFill>
              </a:rPr>
              <a:t>Fuente: </a:t>
            </a:r>
            <a:r>
              <a:rPr lang="en-US" dirty="0"/>
              <a:t>LAC Equity Lab </a:t>
            </a:r>
            <a:r>
              <a:rPr lang="en-US" dirty="0" smtClean="0"/>
              <a:t>tabulations de SEDLAC (Banco Mundial y CEDLAS)</a:t>
            </a:r>
            <a:endParaRPr lang="en-GB" dirty="0" smtClean="0">
              <a:solidFill>
                <a:prstClr val="black"/>
              </a:solidFill>
            </a:endParaRPr>
          </a:p>
        </p:txBody>
      </p:sp>
      <p:graphicFrame>
        <p:nvGraphicFramePr>
          <p:cNvPr id="11" name="Chart 1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353247445"/>
              </p:ext>
            </p:extLst>
          </p:nvPr>
        </p:nvGraphicFramePr>
        <p:xfrm>
          <a:off x="1066801" y="2057400"/>
          <a:ext cx="7315200" cy="415653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27981897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906000" cy="1219200"/>
          </a:xfrm>
          <a:prstGeom prst="rect">
            <a:avLst/>
          </a:prstGeom>
          <a:solidFill>
            <a:srgbClr val="26689E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228600"/>
            <a:ext cx="9601200" cy="725470"/>
          </a:xfrm>
        </p:spPr>
        <p:txBody>
          <a:bodyPr/>
          <a:lstStyle/>
          <a:p>
            <a:r>
              <a:rPr lang="es-ES_tradnl" sz="2800" b="0" dirty="0" smtClean="0"/>
              <a:t>La falta de competencias representa una </a:t>
            </a:r>
            <a:r>
              <a:rPr lang="es-ES_tradnl" sz="2800" b="0" dirty="0"/>
              <a:t>importante restricción </a:t>
            </a:r>
            <a:r>
              <a:rPr lang="es-ES_tradnl" sz="2800" b="0" dirty="0" smtClean="0"/>
              <a:t>al empleo y la competitividad</a:t>
            </a:r>
            <a:endParaRPr lang="es-ES_tradnl" sz="2800" b="0" dirty="0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27F2264-836B-B64A-BFA3-04146123FCC1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9</a:t>
            </a:fld>
            <a:endParaRPr lang="fr-F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24934" y="6096000"/>
            <a:ext cx="7848600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defPPr>
              <a:defRPr lang="fr-FR"/>
            </a:defPPr>
            <a:lvl1pPr lvl="0" eaLnBrk="0" hangingPunct="0">
              <a:defRPr sz="1100" i="1">
                <a:latin typeface="+mn-lt"/>
                <a:ea typeface="Calibri" pitchFamily="34" charset="0"/>
                <a:cs typeface="Times New Roman" pitchFamily="18" charset="0"/>
              </a:defRPr>
            </a:lvl1pPr>
          </a:lstStyle>
          <a:p>
            <a:r>
              <a:rPr lang="en-GB" dirty="0" smtClean="0">
                <a:solidFill>
                  <a:prstClr val="black"/>
                </a:solidFill>
              </a:rPr>
              <a:t>Fuente: </a:t>
            </a:r>
            <a:r>
              <a:rPr lang="en-US" dirty="0" smtClean="0">
                <a:solidFill>
                  <a:prstClr val="black"/>
                </a:solidFill>
              </a:rPr>
              <a:t>OCDE-CEPAL-CAF (2014), </a:t>
            </a:r>
            <a:r>
              <a:rPr lang="en-US" dirty="0" err="1" smtClean="0">
                <a:solidFill>
                  <a:prstClr val="black"/>
                </a:solidFill>
              </a:rPr>
              <a:t>Perspectivas</a:t>
            </a:r>
            <a:r>
              <a:rPr lang="en-US" dirty="0" smtClean="0">
                <a:solidFill>
                  <a:prstClr val="black"/>
                </a:solidFill>
              </a:rPr>
              <a:t> </a:t>
            </a:r>
            <a:r>
              <a:rPr lang="en-US" dirty="0" err="1" smtClean="0">
                <a:solidFill>
                  <a:prstClr val="black"/>
                </a:solidFill>
              </a:rPr>
              <a:t>Economicas</a:t>
            </a:r>
            <a:r>
              <a:rPr lang="en-US" dirty="0" smtClean="0">
                <a:solidFill>
                  <a:prstClr val="black"/>
                </a:solidFill>
              </a:rPr>
              <a:t> de America Latina 2015. </a:t>
            </a:r>
            <a:r>
              <a:rPr lang="en-US" dirty="0" err="1" smtClean="0">
                <a:solidFill>
                  <a:prstClr val="black"/>
                </a:solidFill>
              </a:rPr>
              <a:t>Educacion</a:t>
            </a:r>
            <a:r>
              <a:rPr lang="en-US" dirty="0" smtClean="0">
                <a:solidFill>
                  <a:prstClr val="black"/>
                </a:solidFill>
              </a:rPr>
              <a:t>, </a:t>
            </a:r>
            <a:r>
              <a:rPr lang="en-US" dirty="0" err="1" smtClean="0">
                <a:solidFill>
                  <a:prstClr val="black"/>
                </a:solidFill>
              </a:rPr>
              <a:t>Competencias</a:t>
            </a:r>
            <a:r>
              <a:rPr lang="en-US" dirty="0" smtClean="0">
                <a:solidFill>
                  <a:prstClr val="black"/>
                </a:solidFill>
              </a:rPr>
              <a:t> e </a:t>
            </a:r>
            <a:r>
              <a:rPr lang="es-ES_tradnl" dirty="0" err="1" smtClean="0">
                <a:solidFill>
                  <a:prstClr val="black"/>
                </a:solidFill>
              </a:rPr>
              <a:t>Innovacion</a:t>
            </a:r>
            <a:r>
              <a:rPr lang="en-US" dirty="0" smtClean="0">
                <a:solidFill>
                  <a:prstClr val="black"/>
                </a:solidFill>
              </a:rPr>
              <a:t> para el </a:t>
            </a:r>
            <a:r>
              <a:rPr lang="en-US" dirty="0" err="1" smtClean="0">
                <a:solidFill>
                  <a:prstClr val="black"/>
                </a:solidFill>
              </a:rPr>
              <a:t>Desarrollo</a:t>
            </a:r>
            <a:r>
              <a:rPr lang="en-US" dirty="0" smtClean="0">
                <a:solidFill>
                  <a:prstClr val="black"/>
                </a:solidFill>
              </a:rPr>
              <a:t>,, </a:t>
            </a:r>
            <a:r>
              <a:rPr lang="en-US" dirty="0" err="1" smtClean="0">
                <a:solidFill>
                  <a:prstClr val="black"/>
                </a:solidFill>
              </a:rPr>
              <a:t>sobre</a:t>
            </a:r>
            <a:r>
              <a:rPr lang="en-US" dirty="0" smtClean="0">
                <a:solidFill>
                  <a:prstClr val="black"/>
                </a:solidFill>
              </a:rPr>
              <a:t> la base de Banco Mundial </a:t>
            </a:r>
            <a:r>
              <a:rPr lang="en-US" dirty="0" err="1" smtClean="0">
                <a:solidFill>
                  <a:prstClr val="black"/>
                </a:solidFill>
              </a:rPr>
              <a:t>Entreprise</a:t>
            </a:r>
            <a:r>
              <a:rPr lang="en-US" dirty="0" smtClean="0">
                <a:solidFill>
                  <a:prstClr val="black"/>
                </a:solidFill>
              </a:rPr>
              <a:t> Survey 2012.</a:t>
            </a:r>
            <a:endParaRPr lang="en-GB" dirty="0" smtClean="0">
              <a:solidFill>
                <a:prstClr val="black"/>
              </a:solidFill>
            </a:endParaRPr>
          </a:p>
        </p:txBody>
      </p:sp>
      <p:sp>
        <p:nvSpPr>
          <p:cNvPr id="9" name="Content Placeholder 6"/>
          <p:cNvSpPr>
            <a:spLocks noGrp="1"/>
          </p:cNvSpPr>
          <p:nvPr>
            <p:ph idx="1"/>
          </p:nvPr>
        </p:nvSpPr>
        <p:spPr>
          <a:xfrm>
            <a:off x="228600" y="1447800"/>
            <a:ext cx="9296400" cy="9664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sz="2000" b="1" dirty="0" smtClean="0">
                <a:solidFill>
                  <a:schemeClr val="tx1"/>
                </a:solidFill>
                <a:latin typeface="Calibri" pitchFamily="34" charset="0"/>
              </a:rPr>
              <a:t>Empresas que </a:t>
            </a:r>
            <a:r>
              <a:rPr lang="es-ES" sz="2000" b="1" dirty="0">
                <a:solidFill>
                  <a:schemeClr val="tx1"/>
                </a:solidFill>
                <a:latin typeface="Calibri" pitchFamily="34" charset="0"/>
              </a:rPr>
              <a:t>consideran como una barrera importante la falta de una fuerza laboral adecuadamente </a:t>
            </a:r>
            <a:r>
              <a:rPr lang="es-ES" sz="2000" b="1" dirty="0" smtClean="0">
                <a:solidFill>
                  <a:schemeClr val="tx1"/>
                </a:solidFill>
                <a:latin typeface="Calibri" pitchFamily="34" charset="0"/>
              </a:rPr>
              <a:t>formada</a:t>
            </a:r>
          </a:p>
          <a:p>
            <a:pPr algn="ctr"/>
            <a:r>
              <a:rPr lang="es-ES" sz="1400" dirty="0" smtClean="0">
                <a:solidFill>
                  <a:schemeClr val="tx1"/>
                </a:solidFill>
                <a:latin typeface="Calibri" pitchFamily="34" charset="0"/>
              </a:rPr>
              <a:t>(Porcentaje de empresas formales, circa 2010)</a:t>
            </a:r>
            <a:endParaRPr lang="es-ES_tradnl" sz="1400" dirty="0">
              <a:solidFill>
                <a:schemeClr val="tx1"/>
              </a:solidFill>
              <a:latin typeface="Calibri" pitchFamily="34" charset="0"/>
            </a:endParaRP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2373313"/>
            <a:ext cx="8775614" cy="35702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41039302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V50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Classique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Conception personnalisé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Conception personnalisé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1_DEV50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Classique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5.xml><?xml version="1.0" encoding="utf-8"?>
<a:theme xmlns:a="http://schemas.openxmlformats.org/drawingml/2006/main" name="2_DEV50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Classique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6.xml><?xml version="1.0" encoding="utf-8"?>
<a:theme xmlns:a="http://schemas.openxmlformats.org/drawingml/2006/main" name="oecd_Eng_BD">
  <a:themeElements>
    <a:clrScheme name="OCDE_White_FR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CDE_White_FR">
      <a:majorFont>
        <a:latin typeface="Helvetica"/>
        <a:ea typeface=""/>
        <a:cs typeface="Arial"/>
      </a:majorFont>
      <a:minorFont>
        <a:latin typeface="Georgia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Helvetica 65 Medium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Helvetica 65 Medium" pitchFamily="34" charset="0"/>
          </a:defRPr>
        </a:defPPr>
      </a:lstStyle>
    </a:lnDef>
  </a:objectDefaults>
  <a:extraClrSchemeLst>
    <a:extraClrScheme>
      <a:clrScheme name="OCDE_White_FR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CDE_White_FR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CDE_White_FR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CDE_White_FR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CDE_White_FR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CDE_White_FR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DE_White_FR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DE_White_FR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DE_White_FR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DE_White_FR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DE_White_FR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DE_White_FR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220D6A29A9E3DB47922D5C4FFB1D8D65" ma:contentTypeVersion="22" ma:contentTypeDescription="Create a new document." ma:contentTypeScope="" ma:versionID="0b6084c384456ee58ac463e612824b2f">
  <xsd:schema xmlns:xsd="http://www.w3.org/2001/XMLSchema" xmlns:p="http://schemas.microsoft.com/office/2006/metadata/properties" xmlns:ns2="68fb7019-708e-4690-82ce-cd5e66f5fed8" xmlns:ns3="daa48fb9-15cb-43d3-8915-ffaffbf0fe2a" targetNamespace="http://schemas.microsoft.com/office/2006/metadata/properties" ma:root="true" ma:fieldsID="e8e4cfc1a3a2fc041bb27b7f90dd2bf5" ns2:_="" ns3:_="">
    <xsd:import namespace="68fb7019-708e-4690-82ce-cd5e66f5fed8"/>
    <xsd:import namespace="daa48fb9-15cb-43d3-8915-ffaffbf0fe2a"/>
    <xsd:element name="properties">
      <xsd:complexType>
        <xsd:sequence>
          <xsd:element name="documentManagement">
            <xsd:complexType>
              <xsd:all>
                <xsd:element ref="ns2:Theme" minOccurs="0"/>
                <xsd:element ref="ns3:Type_x0020_of_x0020_Doc"/>
                <xsd:element ref="ns2:Author0"/>
                <xsd:element ref="ns2:Region" minOccurs="0"/>
                <xsd:element ref="ns2:Initiatives_x0020_GDO" minOccurs="0"/>
                <xsd:element ref="ns3:Organisation" minOccurs="0"/>
                <xsd:element ref="ns3:Nature_x0020_of_x0020_doc" minOccurs="0"/>
                <xsd:element ref="ns3:Country" minOccurs="0"/>
              </xsd:all>
            </xsd:complexType>
          </xsd:element>
        </xsd:sequence>
      </xsd:complexType>
    </xsd:element>
  </xsd:schema>
  <xsd:schema xmlns:xsd="http://www.w3.org/2001/XMLSchema" xmlns:dms="http://schemas.microsoft.com/office/2006/documentManagement/types" targetNamespace="68fb7019-708e-4690-82ce-cd5e66f5fed8" elementFormDefault="qualified">
    <xsd:import namespace="http://schemas.microsoft.com/office/2006/documentManagement/types"/>
    <xsd:element name="Theme" ma:index="8" nillable="true" ma:displayName="Theme" ma:internalName="Theme">
      <xsd:simpleType>
        <xsd:restriction base="dms:Text">
          <xsd:maxLength value="255"/>
        </xsd:restriction>
      </xsd:simpleType>
    </xsd:element>
    <xsd:element name="Author0" ma:index="10" ma:displayName="Author" ma:internalName="Author0">
      <xsd:simpleType>
        <xsd:restriction base="dms:Text">
          <xsd:maxLength value="255"/>
        </xsd:restriction>
      </xsd:simpleType>
    </xsd:element>
    <xsd:element name="Region" ma:index="11" nillable="true" ma:displayName="Region" ma:default="" ma:format="Dropdown" ma:internalName="Region">
      <xsd:simpleType>
        <xsd:restriction base="dms:Choice">
          <xsd:enumeration value="Central America"/>
          <xsd:enumeration value="West Africa"/>
          <xsd:enumeration value="Africa"/>
          <xsd:enumeration value="East Europe"/>
        </xsd:restriction>
      </xsd:simpleType>
    </xsd:element>
    <xsd:element name="Initiatives_x0020_GDO" ma:index="12" nillable="true" ma:displayName="Initiatives GDO" ma:internalName="Initiatives_x0020_GDO" ma:requiredMultiChoice="true">
      <xsd:complexType>
        <xsd:complexContent>
          <xsd:extension base="dms:MultiChoice">
            <xsd:sequence>
              <xsd:element name="Value" maxOccurs="unbounded" minOccurs="0" nillable="true">
                <xsd:simpleType>
                  <xsd:restriction base="dms:Choice">
                    <xsd:enumeration value="GDO 2010"/>
                    <xsd:enumeration value="GDO 2011"/>
                    <xsd:enumeration value="Wikigender"/>
                    <xsd:enumeration value="MacArthur/Migration"/>
                    <xsd:enumeration value="GID-DB/SIGI"/>
                    <xsd:enumeration value="Employment"/>
                    <xsd:enumeration value="Finance"/>
                    <xsd:enumeration value="Gender Atlas"/>
                  </xsd:restriction>
                </xsd:simpleType>
              </xsd:element>
            </xsd:sequence>
          </xsd:extension>
        </xsd:complexContent>
      </xsd:complexType>
    </xsd:element>
  </xsd:schema>
  <xsd:schema xmlns:xsd="http://www.w3.org/2001/XMLSchema" xmlns:dms="http://schemas.microsoft.com/office/2006/documentManagement/types" targetNamespace="daa48fb9-15cb-43d3-8915-ffaffbf0fe2a" elementFormDefault="qualified">
    <xsd:import namespace="http://schemas.microsoft.com/office/2006/documentManagement/types"/>
    <xsd:element name="Type_x0020_of_x0020_Doc" ma:index="9" ma:displayName="Type of Doc" ma:description="category of content" ma:list="{e2acd09f-153a-4e6f-9249-113c4e22cee2}" ma:internalName="Type_x0020_of_x0020_Doc" ma:readOnly="false" ma:showField="Title" ma:web="daa48fb9-15cb-43d3-8915-ffaffbf0fe2a">
      <xsd:simpleType>
        <xsd:restriction base="dms:Lookup"/>
      </xsd:simpleType>
    </xsd:element>
    <xsd:element name="Organisation" ma:index="13" nillable="true" ma:displayName="Organisation" ma:description="Partnership, collaboration" ma:list="{e7029d23-14b0-4e3b-b016-9c6c68156b8d}" ma:internalName="Organisation" ma:showField="Title" ma:web="daa48fb9-15cb-43d3-8915-ffaffbf0fe2a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Nature_x0020_of_x0020_doc" ma:index="14" nillable="true" ma:displayName="Nature of doc" ma:description="Look up" ma:list="{295aa04a-29b8-4d79-b4fa-d1236b918b78}" ma:internalName="Nature_x0020_of_x0020_doc" ma:showField="Title" ma:web="daa48fb9-15cb-43d3-8915-ffaffbf0fe2a">
      <xsd:simpleType>
        <xsd:restriction base="dms:Lookup"/>
      </xsd:simpleType>
    </xsd:element>
    <xsd:element name="Country" ma:index="15" nillable="true" ma:displayName="Country" ma:list="{9b1cacb0-e29f-4817-bf34-45958819ccae}" ma:internalName="Country" ma:readOnly="false" ma:showField="Title" ma:web="daa48fb9-15cb-43d3-8915-ffaffbf0fe2a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office/internal/2005/internalDocumentation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 ma:readOnly="tru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lastPrinted" minOccurs="0" maxOccurs="1" type="xsd:dateTime"/>
        <xsd:element name="contentStatus" minOccurs="0" maxOccurs="1" type="xsd:string"/>
      </xsd:all>
    </xsd:complexType>
  </xsd:schema>
</ct:contentTypeSchema>
</file>

<file path=customXml/item3.xml><?xml version="1.0" encoding="utf-8"?>
<LongProperties xmlns="http://schemas.microsoft.com/office/2006/metadata/longProperties"/>
</file>

<file path=customXml/item4.xml><?xml version="1.0" encoding="utf-8"?>
<p:properties xmlns:p="http://schemas.microsoft.com/office/2006/metadata/properties" xmlns:xsi="http://www.w3.org/2001/XMLSchema-instance">
  <documentManagement>
    <Type_x0020_of_x0020_Doc xmlns="daa48fb9-15cb-43d3-8915-ffaffbf0fe2a"/>
    <Author0 xmlns="68fb7019-708e-4690-82ce-cd5e66f5fed8"/>
    <Region xmlns="68fb7019-708e-4690-82ce-cd5e66f5fed8" xsi:nil="true"/>
    <Nature_x0020_of_x0020_doc xmlns="daa48fb9-15cb-43d3-8915-ffaffbf0fe2a" xsi:nil="true"/>
    <Country xmlns="daa48fb9-15cb-43d3-8915-ffaffbf0fe2a"/>
    <Organisation xmlns="daa48fb9-15cb-43d3-8915-ffaffbf0fe2a"/>
    <Theme xmlns="68fb7019-708e-4690-82ce-cd5e66f5fed8" xsi:nil="true"/>
    <Initiatives_x0020_GDO xmlns="68fb7019-708e-4690-82ce-cd5e66f5fed8"/>
  </documentManagement>
</p:properties>
</file>

<file path=customXml/itemProps1.xml><?xml version="1.0" encoding="utf-8"?>
<ds:datastoreItem xmlns:ds="http://schemas.openxmlformats.org/officeDocument/2006/customXml" ds:itemID="{863C86E5-29B8-47B8-8AAC-C9CAE42C17F8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5D974781-17A7-44E1-8C8F-4622F7F3B8A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68fb7019-708e-4690-82ce-cd5e66f5fed8"/>
    <ds:schemaRef ds:uri="daa48fb9-15cb-43d3-8915-ffaffbf0fe2a"/>
    <ds:schemaRef ds:uri="http://schemas.microsoft.com/office/2006/documentManagement/types"/>
    <ds:schemaRef ds:uri="http://schemas.openxmlformats.org/package/2006/metadata/core-properties"/>
    <ds:schemaRef ds:uri="http://purl.org/dc/elements/1.1/"/>
    <ds:schemaRef ds:uri="http://purl.org/dc/terms/"/>
    <ds:schemaRef ds:uri="http://schemas.microsoft.com/office/internal/2005/internalDocumentation"/>
  </ds:schemaRefs>
</ds:datastoreItem>
</file>

<file path=customXml/itemProps3.xml><?xml version="1.0" encoding="utf-8"?>
<ds:datastoreItem xmlns:ds="http://schemas.openxmlformats.org/officeDocument/2006/customXml" ds:itemID="{75D1F34E-E9C4-4EA4-B43B-D78F0525044F}">
  <ds:schemaRefs>
    <ds:schemaRef ds:uri="http://schemas.microsoft.com/office/2006/metadata/longProperties"/>
  </ds:schemaRefs>
</ds:datastoreItem>
</file>

<file path=customXml/itemProps4.xml><?xml version="1.0" encoding="utf-8"?>
<ds:datastoreItem xmlns:ds="http://schemas.openxmlformats.org/officeDocument/2006/customXml" ds:itemID="{720E891D-42CB-4E8F-B655-F2B002DDD7AA}">
  <ds:schemaRefs>
    <ds:schemaRef ds:uri="http://schemas.microsoft.com/office/2006/documentManagement/types"/>
    <ds:schemaRef ds:uri="http://www.w3.org/XML/1998/namespace"/>
    <ds:schemaRef ds:uri="68fb7019-708e-4690-82ce-cd5e66f5fed8"/>
    <ds:schemaRef ds:uri="http://schemas.microsoft.com/office/2006/metadata/properties"/>
    <ds:schemaRef ds:uri="http://purl.org/dc/elements/1.1/"/>
    <ds:schemaRef ds:uri="http://purl.org/dc/terms/"/>
    <ds:schemaRef ds:uri="http://schemas.openxmlformats.org/package/2006/metadata/core-properties"/>
    <ds:schemaRef ds:uri="daa48fb9-15cb-43d3-8915-ffaffbf0fe2a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GENERIC_PPT_MASTER_FOR_DEV</Template>
  <TotalTime>29510</TotalTime>
  <Words>1074</Words>
  <Application>Microsoft Office PowerPoint</Application>
  <PresentationFormat>A4 Paper (210x297 mm)</PresentationFormat>
  <Paragraphs>147</Paragraphs>
  <Slides>17</Slides>
  <Notes>17</Notes>
  <HiddenSlides>0</HiddenSlides>
  <MMClips>0</MMClips>
  <ScaleCrop>false</ScaleCrop>
  <HeadingPairs>
    <vt:vector size="4" baseType="variant">
      <vt:variant>
        <vt:lpstr>Theme</vt:lpstr>
      </vt:variant>
      <vt:variant>
        <vt:i4>6</vt:i4>
      </vt:variant>
      <vt:variant>
        <vt:lpstr>Slide Titles</vt:lpstr>
      </vt:variant>
      <vt:variant>
        <vt:i4>17</vt:i4>
      </vt:variant>
    </vt:vector>
  </HeadingPairs>
  <TitlesOfParts>
    <vt:vector size="23" baseType="lpstr">
      <vt:lpstr>DEV50</vt:lpstr>
      <vt:lpstr>Conception personnalisée</vt:lpstr>
      <vt:lpstr>1_Conception personnalisée</vt:lpstr>
      <vt:lpstr>1_DEV50</vt:lpstr>
      <vt:lpstr>2_DEV50</vt:lpstr>
      <vt:lpstr>oecd_Eng_BD</vt:lpstr>
      <vt:lpstr>PowerPoint Presentation</vt:lpstr>
      <vt:lpstr>3- El liderazgo de China</vt:lpstr>
      <vt:lpstr>3- El liderazgo de China</vt:lpstr>
      <vt:lpstr>3- El liderazgo de China</vt:lpstr>
      <vt:lpstr>3- El liderazgo de China</vt:lpstr>
      <vt:lpstr>En América Latina un 20% de los jóvenes ni estudian ni trabajan (“Ni-Nis”)…</vt:lpstr>
      <vt:lpstr>… muy por encima que el porcentaje de Ni-Nis en el promedio de las economías de la OCDE</vt:lpstr>
      <vt:lpstr>Los avances en la incorporación de la mujer al mercado de trabajo deben continuar</vt:lpstr>
      <vt:lpstr>La falta de competencias representa una importante restricción al empleo y la competitividad</vt:lpstr>
      <vt:lpstr>Las políticas de desarrollo de competencias son esenciales</vt:lpstr>
      <vt:lpstr>Los altos niveles de informalidad reflejan la existencia de trabajos poco productivos e insuficientemente protegidos</vt:lpstr>
      <vt:lpstr>La informalidad se concentra en trabajadores independientes, de pymes y de rentas media y baja</vt:lpstr>
      <vt:lpstr>En conclusión, un panorama laboral desafiante</vt:lpstr>
      <vt:lpstr>Algunos avances sobre el próximo LEO 2017:  Juventud, competencias y emprendimiento (I)</vt:lpstr>
      <vt:lpstr>Algunos avances sobre el próximo LEO 2017:  Juventud, competencias y emprendimiento (II)</vt:lpstr>
      <vt:lpstr>Algunos avances sobre el próximo LEO 2017:  Juventud, competencias y emprendimiento (III)</vt:lpstr>
      <vt:lpstr>PowerPoint Presentation</vt:lpstr>
    </vt:vector>
  </TitlesOfParts>
  <Company>OECD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PEREA Jose Ramon, DEV/GD/AMER</dc:creator>
  <cp:lastModifiedBy>VIERHELLER Agustina</cp:lastModifiedBy>
  <cp:revision>2371</cp:revision>
  <cp:lastPrinted>2016-04-22T09:03:39Z</cp:lastPrinted>
  <dcterms:created xsi:type="dcterms:W3CDTF">2010-04-15T07:06:26Z</dcterms:created>
  <dcterms:modified xsi:type="dcterms:W3CDTF">2016-06-28T10:36:31Z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0x0101007B92F0C08B1ACE48926F836FCDE76424</vt:lpwstr>
  </property>
  <property fmtid="{D5CDD505-2E9C-101B-9397-08002B2CF9AE}" pid="3" name="Chapter">
    <vt:lpwstr>8</vt:lpwstr>
  </property>
  <property fmtid="{D5CDD505-2E9C-101B-9397-08002B2CF9AE}" pid="4" name="ContentType">
    <vt:lpwstr>Document</vt:lpwstr>
  </property>
  <property fmtid="{D5CDD505-2E9C-101B-9397-08002B2CF9AE}" pid="5" name="EmailTo">
    <vt:lpwstr/>
  </property>
  <property fmtid="{D5CDD505-2E9C-101B-9397-08002B2CF9AE}" pid="6" name="EmailSender">
    <vt:lpwstr/>
  </property>
  <property fmtid="{D5CDD505-2E9C-101B-9397-08002B2CF9AE}" pid="7" name="EmailFrom">
    <vt:lpwstr/>
  </property>
  <property fmtid="{D5CDD505-2E9C-101B-9397-08002B2CF9AE}" pid="8" name="EmailSubject">
    <vt:lpwstr/>
  </property>
  <property fmtid="{D5CDD505-2E9C-101B-9397-08002B2CF9AE}" pid="9" name="EmailCc">
    <vt:lpwstr/>
  </property>
  <property fmtid="{D5CDD505-2E9C-101B-9397-08002B2CF9AE}" pid="10" name="Title of presentation">
    <vt:lpwstr>Is Informal Normal?</vt:lpwstr>
  </property>
  <property fmtid="{D5CDD505-2E9C-101B-9397-08002B2CF9AE}" pid="11" name="Subject">
    <vt:lpwstr/>
  </property>
  <property fmtid="{D5CDD505-2E9C-101B-9397-08002B2CF9AE}" pid="12" name="Keywords">
    <vt:lpwstr/>
  </property>
  <property fmtid="{D5CDD505-2E9C-101B-9397-08002B2CF9AE}" pid="13" name="_Author">
    <vt:lpwstr>JJ &amp; JRL</vt:lpwstr>
  </property>
  <property fmtid="{D5CDD505-2E9C-101B-9397-08002B2CF9AE}" pid="14" name="_Category">
    <vt:lpwstr/>
  </property>
  <property fmtid="{D5CDD505-2E9C-101B-9397-08002B2CF9AE}" pid="15" name="Slides">
    <vt:lpwstr>41</vt:lpwstr>
  </property>
  <property fmtid="{D5CDD505-2E9C-101B-9397-08002B2CF9AE}" pid="16" name="Categories">
    <vt:lpwstr/>
  </property>
  <property fmtid="{D5CDD505-2E9C-101B-9397-08002B2CF9AE}" pid="17" name="Approval Level">
    <vt:lpwstr/>
  </property>
  <property fmtid="{D5CDD505-2E9C-101B-9397-08002B2CF9AE}" pid="18" name="_Comments">
    <vt:lpwstr/>
  </property>
  <property fmtid="{D5CDD505-2E9C-101B-9397-08002B2CF9AE}" pid="19" name="Assigned To">
    <vt:lpwstr/>
  </property>
  <property fmtid="{D5CDD505-2E9C-101B-9397-08002B2CF9AE}" pid="20" name="Order">
    <vt:lpwstr>2500.00000000000</vt:lpwstr>
  </property>
  <property fmtid="{D5CDD505-2E9C-101B-9397-08002B2CF9AE}" pid="21" name="Presenter">
    <vt:lpwstr>Internal</vt:lpwstr>
  </property>
  <property fmtid="{D5CDD505-2E9C-101B-9397-08002B2CF9AE}" pid="22" name="Initiatives">
    <vt:lpwstr>48;#Informal is normal</vt:lpwstr>
  </property>
  <property fmtid="{D5CDD505-2E9C-101B-9397-08002B2CF9AE}" pid="23" name="Units of Work">
    <vt:lpwstr>24</vt:lpwstr>
  </property>
  <property fmtid="{D5CDD505-2E9C-101B-9397-08002B2CF9AE}" pid="24" name="Themes">
    <vt:lpwstr>14</vt:lpwstr>
  </property>
  <property fmtid="{D5CDD505-2E9C-101B-9397-08002B2CF9AE}" pid="25" name="Specify if">
    <vt:lpwstr>Other</vt:lpwstr>
  </property>
  <property fmtid="{D5CDD505-2E9C-101B-9397-08002B2CF9AE}" pid="26" name="date of presentation">
    <vt:lpwstr>2009-07-01T00:00:00Z</vt:lpwstr>
  </property>
  <property fmtid="{D5CDD505-2E9C-101B-9397-08002B2CF9AE}" pid="27" name="Name of meeting">
    <vt:lpwstr/>
  </property>
  <property fmtid="{D5CDD505-2E9C-101B-9397-08002B2CF9AE}" pid="28" name="Event type">
    <vt:lpwstr>Internal</vt:lpwstr>
  </property>
</Properties>
</file>