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heme/themeOverride1.xml" ContentType="application/vnd.openxmlformats-officedocument.themeOverr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1" r:id="rId2"/>
  </p:sldMasterIdLst>
  <p:notesMasterIdLst>
    <p:notesMasterId r:id="rId12"/>
  </p:notesMasterIdLst>
  <p:handoutMasterIdLst>
    <p:handoutMasterId r:id="rId13"/>
  </p:handoutMasterIdLst>
  <p:sldIdLst>
    <p:sldId id="256" r:id="rId3"/>
    <p:sldId id="258" r:id="rId4"/>
    <p:sldId id="257" r:id="rId5"/>
    <p:sldId id="265" r:id="rId6"/>
    <p:sldId id="259" r:id="rId7"/>
    <p:sldId id="260" r:id="rId8"/>
    <p:sldId id="261" r:id="rId9"/>
    <p:sldId id="262" r:id="rId10"/>
    <p:sldId id="264" r:id="rId11"/>
  </p:sldIdLst>
  <p:sldSz cx="9144000" cy="6858000" type="screen4x3"/>
  <p:notesSz cx="6808788" cy="9939338"/>
  <p:custShowLst>
    <p:custShow name="Pres. personalizada1" id="0">
      <p:sldLst>
        <p:sld r:id="rId3"/>
      </p:sldLst>
    </p:custShow>
  </p:custShowLst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sin título" id="{013DF5AE-C630-AD45-B6B4-C0696F69DBD2}">
          <p14:sldIdLst>
            <p14:sldId id="256"/>
            <p14:sldId id="258"/>
            <p14:sldId id="257"/>
            <p14:sldId id="265"/>
            <p14:sldId id="259"/>
            <p14:sldId id="260"/>
            <p14:sldId id="261"/>
            <p14:sldId id="262"/>
            <p14:sldId id="26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206" autoAdjust="0"/>
    <p:restoredTop sz="94644" autoAdjust="0"/>
  </p:normalViewPr>
  <p:slideViewPr>
    <p:cSldViewPr snapToGrid="0" snapToObjects="1">
      <p:cViewPr varScale="1">
        <p:scale>
          <a:sx n="70" d="100"/>
          <a:sy n="70" d="100"/>
        </p:scale>
        <p:origin x="-119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3D1B56-595D-4FB2-81DE-8F3597EA6E98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D611F954-06A3-4B6B-AC61-EBD033C07FD1}">
      <dgm:prSet phldrT="[Texto]" custT="1"/>
      <dgm:spPr/>
      <dgm:t>
        <a:bodyPr/>
        <a:lstStyle/>
        <a:p>
          <a:pPr algn="l"/>
          <a:r>
            <a:rPr lang="es-EC" sz="1800" dirty="0" smtClean="0"/>
            <a:t>ACCESO </a:t>
          </a:r>
          <a:r>
            <a:rPr lang="es-EC" sz="1800" dirty="0" smtClean="0"/>
            <a:t>A LOS SERVICIOS DE JUSTICIA Y PLURALISMO </a:t>
          </a:r>
          <a:r>
            <a:rPr lang="es-EC" sz="1800" dirty="0" smtClean="0"/>
            <a:t>JURÍDICO</a:t>
          </a:r>
        </a:p>
        <a:p>
          <a:pPr algn="ctr"/>
          <a:r>
            <a:rPr lang="es-EC" sz="1800" dirty="0" smtClean="0"/>
            <a:t>Misión</a:t>
          </a:r>
          <a:endParaRPr lang="es-EC" sz="1800" dirty="0"/>
        </a:p>
      </dgm:t>
    </dgm:pt>
    <dgm:pt modelId="{F99D05F8-71AA-456A-B6A5-DF1A7C482F86}" type="parTrans" cxnId="{659D5CCC-CBF0-4248-B0A8-F45A43E69522}">
      <dgm:prSet/>
      <dgm:spPr/>
      <dgm:t>
        <a:bodyPr/>
        <a:lstStyle/>
        <a:p>
          <a:endParaRPr lang="es-EC"/>
        </a:p>
      </dgm:t>
    </dgm:pt>
    <dgm:pt modelId="{6E99D5A6-133A-4E69-864B-322531F78957}" type="sibTrans" cxnId="{659D5CCC-CBF0-4248-B0A8-F45A43E69522}">
      <dgm:prSet/>
      <dgm:spPr/>
      <dgm:t>
        <a:bodyPr/>
        <a:lstStyle/>
        <a:p>
          <a:endParaRPr lang="es-EC"/>
        </a:p>
      </dgm:t>
    </dgm:pt>
    <dgm:pt modelId="{5942A974-3082-4303-8A37-D49A24E2099E}">
      <dgm:prSet phldrT="[Texto]" custT="1"/>
      <dgm:spPr/>
      <dgm:t>
        <a:bodyPr/>
        <a:lstStyle/>
        <a:p>
          <a:pPr algn="l"/>
          <a:r>
            <a:rPr lang="es-EC" sz="1800" dirty="0" smtClean="0"/>
            <a:t>Promover el acceso a una justicia igualitaria, eliminando barreras  jurídicas, económicas, sociales, generacionales, culturales, geográficas u otras.</a:t>
          </a:r>
          <a:endParaRPr lang="es-EC" sz="1800" dirty="0"/>
        </a:p>
      </dgm:t>
    </dgm:pt>
    <dgm:pt modelId="{586A8F8F-8AF1-4D5B-BF57-51AE8EDB4EA8}" type="parTrans" cxnId="{D4DD8C3A-7757-41D2-BB6E-D5BCB9D193B9}">
      <dgm:prSet/>
      <dgm:spPr/>
      <dgm:t>
        <a:bodyPr/>
        <a:lstStyle/>
        <a:p>
          <a:endParaRPr lang="es-EC"/>
        </a:p>
      </dgm:t>
    </dgm:pt>
    <dgm:pt modelId="{BD4E7A27-9F4B-4714-8DD9-E3BE411F2C1F}" type="sibTrans" cxnId="{D4DD8C3A-7757-41D2-BB6E-D5BCB9D193B9}">
      <dgm:prSet/>
      <dgm:spPr/>
      <dgm:t>
        <a:bodyPr/>
        <a:lstStyle/>
        <a:p>
          <a:endParaRPr lang="es-EC"/>
        </a:p>
      </dgm:t>
    </dgm:pt>
    <dgm:pt modelId="{BE96D64B-D5A2-42C0-95C3-F3CF03EACC13}">
      <dgm:prSet phldrT="[Texto]" custT="1"/>
      <dgm:spPr/>
      <dgm:t>
        <a:bodyPr/>
        <a:lstStyle/>
        <a:p>
          <a:pPr algn="l"/>
          <a:r>
            <a:rPr lang="es-EC" sz="1800" dirty="0" smtClean="0"/>
            <a:t>DERECHOS HUMANOS</a:t>
          </a:r>
        </a:p>
        <a:p>
          <a:pPr algn="ctr"/>
          <a:r>
            <a:rPr lang="es-EC" sz="1800" dirty="0" smtClean="0"/>
            <a:t>Misión</a:t>
          </a:r>
          <a:endParaRPr lang="es-EC" sz="1800" dirty="0"/>
        </a:p>
      </dgm:t>
    </dgm:pt>
    <dgm:pt modelId="{B0C4E07B-3CAE-46CD-B39C-1F55BBB5C4B1}" type="parTrans" cxnId="{8A9041C8-0E32-4DDF-B6EC-04C82B744472}">
      <dgm:prSet/>
      <dgm:spPr/>
      <dgm:t>
        <a:bodyPr/>
        <a:lstStyle/>
        <a:p>
          <a:endParaRPr lang="es-EC"/>
        </a:p>
      </dgm:t>
    </dgm:pt>
    <dgm:pt modelId="{55619B1B-F2F4-4B74-9323-8C0BCC5F7E5F}" type="sibTrans" cxnId="{8A9041C8-0E32-4DDF-B6EC-04C82B744472}">
      <dgm:prSet/>
      <dgm:spPr/>
      <dgm:t>
        <a:bodyPr/>
        <a:lstStyle/>
        <a:p>
          <a:endParaRPr lang="es-EC"/>
        </a:p>
      </dgm:t>
    </dgm:pt>
    <dgm:pt modelId="{C99B0B7F-F73A-4DF0-876B-6B3B59F0C9F0}">
      <dgm:prSet phldrT="[Texto]" custT="1"/>
      <dgm:spPr/>
      <dgm:t>
        <a:bodyPr/>
        <a:lstStyle/>
        <a:p>
          <a:pPr algn="just"/>
          <a:r>
            <a:rPr lang="es-EC" sz="1800" dirty="0" smtClean="0"/>
            <a:t>Diseñar planes, programas, proyectos y acciones encaminadas a promover y asegurar que los organismos del sistema de justicia precautelen el ejercicio de los derechos humanos.</a:t>
          </a:r>
          <a:endParaRPr lang="es-EC" sz="1800" dirty="0"/>
        </a:p>
      </dgm:t>
    </dgm:pt>
    <dgm:pt modelId="{452DE738-2015-49C5-A9DE-F0DCE8E81D12}" type="parTrans" cxnId="{B90CD083-9327-4D36-9DA4-9222EF325128}">
      <dgm:prSet/>
      <dgm:spPr/>
      <dgm:t>
        <a:bodyPr/>
        <a:lstStyle/>
        <a:p>
          <a:endParaRPr lang="es-EC"/>
        </a:p>
      </dgm:t>
    </dgm:pt>
    <dgm:pt modelId="{71C0AB86-374C-4591-A099-8E968796ABAE}" type="sibTrans" cxnId="{B90CD083-9327-4D36-9DA4-9222EF325128}">
      <dgm:prSet/>
      <dgm:spPr/>
      <dgm:t>
        <a:bodyPr/>
        <a:lstStyle/>
        <a:p>
          <a:endParaRPr lang="es-EC"/>
        </a:p>
      </dgm:t>
    </dgm:pt>
    <dgm:pt modelId="{8042A480-7119-41FD-80E5-CE97698BB81C}" type="pres">
      <dgm:prSet presAssocID="{203D1B56-595D-4FB2-81DE-8F3597EA6E98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57C17A80-DF07-4DB5-8B80-7148FFABCF78}" type="pres">
      <dgm:prSet presAssocID="{D611F954-06A3-4B6B-AC61-EBD033C07FD1}" presName="comp" presStyleCnt="0"/>
      <dgm:spPr/>
    </dgm:pt>
    <dgm:pt modelId="{DB03BCC7-1698-4313-B21F-86D33358CE78}" type="pres">
      <dgm:prSet presAssocID="{D611F954-06A3-4B6B-AC61-EBD033C07FD1}" presName="box" presStyleLbl="node1" presStyleIdx="0" presStyleCnt="2" custScaleY="38653"/>
      <dgm:spPr/>
      <dgm:t>
        <a:bodyPr/>
        <a:lstStyle/>
        <a:p>
          <a:endParaRPr lang="es-EC"/>
        </a:p>
      </dgm:t>
    </dgm:pt>
    <dgm:pt modelId="{BB437197-0DDC-43F2-8F2E-5E77D7725AF5}" type="pres">
      <dgm:prSet presAssocID="{D611F954-06A3-4B6B-AC61-EBD033C07FD1}" presName="img" presStyleLbl="fgImgPlace1" presStyleIdx="0" presStyleCnt="2" custScaleX="106984" custScaleY="28013" custLinFactNeighborX="-14718" custLinFactNeighborY="192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4239347B-8DB4-4F7E-A2DA-9F9DAD988B28}" type="pres">
      <dgm:prSet presAssocID="{D611F954-06A3-4B6B-AC61-EBD033C07FD1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7691EBC-26C5-49AE-83F1-1C515FBC4296}" type="pres">
      <dgm:prSet presAssocID="{6E99D5A6-133A-4E69-864B-322531F78957}" presName="spacer" presStyleCnt="0"/>
      <dgm:spPr/>
    </dgm:pt>
    <dgm:pt modelId="{DE542A69-4FA8-4085-80B9-60C8F3698F7B}" type="pres">
      <dgm:prSet presAssocID="{BE96D64B-D5A2-42C0-95C3-F3CF03EACC13}" presName="comp" presStyleCnt="0"/>
      <dgm:spPr/>
    </dgm:pt>
    <dgm:pt modelId="{F2522136-5812-4DDB-8591-343CEDF81D84}" type="pres">
      <dgm:prSet presAssocID="{BE96D64B-D5A2-42C0-95C3-F3CF03EACC13}" presName="box" presStyleLbl="node1" presStyleIdx="1" presStyleCnt="2" custScaleY="33887" custLinFactNeighborY="-3586"/>
      <dgm:spPr/>
      <dgm:t>
        <a:bodyPr/>
        <a:lstStyle/>
        <a:p>
          <a:endParaRPr lang="es-EC"/>
        </a:p>
      </dgm:t>
    </dgm:pt>
    <dgm:pt modelId="{FF476A04-0016-407A-BF26-41A7BBDC6F93}" type="pres">
      <dgm:prSet presAssocID="{BE96D64B-D5A2-42C0-95C3-F3CF03EACC13}" presName="img" presStyleLbl="fgImgPlace1" presStyleIdx="1" presStyleCnt="2" custScaleX="108886" custScaleY="28841" custLinFactNeighborX="-16354" custLinFactNeighborY="-2557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AA42DD0F-B6DD-4C13-966A-21D2511FB110}" type="pres">
      <dgm:prSet presAssocID="{BE96D64B-D5A2-42C0-95C3-F3CF03EACC13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74F8C9A6-0E1E-48B8-A9A1-875C69D16B38}" type="presOf" srcId="{D611F954-06A3-4B6B-AC61-EBD033C07FD1}" destId="{DB03BCC7-1698-4313-B21F-86D33358CE78}" srcOrd="0" destOrd="0" presId="urn:microsoft.com/office/officeart/2005/8/layout/vList4"/>
    <dgm:cxn modelId="{750B7284-D55A-4B7B-ADBC-9DC69726B64C}" type="presOf" srcId="{5942A974-3082-4303-8A37-D49A24E2099E}" destId="{DB03BCC7-1698-4313-B21F-86D33358CE78}" srcOrd="0" destOrd="1" presId="urn:microsoft.com/office/officeart/2005/8/layout/vList4"/>
    <dgm:cxn modelId="{9437CF2E-71FC-42C0-928D-982905E45E3C}" type="presOf" srcId="{C99B0B7F-F73A-4DF0-876B-6B3B59F0C9F0}" destId="{F2522136-5812-4DDB-8591-343CEDF81D84}" srcOrd="0" destOrd="1" presId="urn:microsoft.com/office/officeart/2005/8/layout/vList4"/>
    <dgm:cxn modelId="{B90CD083-9327-4D36-9DA4-9222EF325128}" srcId="{BE96D64B-D5A2-42C0-95C3-F3CF03EACC13}" destId="{C99B0B7F-F73A-4DF0-876B-6B3B59F0C9F0}" srcOrd="0" destOrd="0" parTransId="{452DE738-2015-49C5-A9DE-F0DCE8E81D12}" sibTransId="{71C0AB86-374C-4591-A099-8E968796ABAE}"/>
    <dgm:cxn modelId="{52B92B5F-47AF-4FBA-8152-F14639C14098}" type="presOf" srcId="{D611F954-06A3-4B6B-AC61-EBD033C07FD1}" destId="{4239347B-8DB4-4F7E-A2DA-9F9DAD988B28}" srcOrd="1" destOrd="0" presId="urn:microsoft.com/office/officeart/2005/8/layout/vList4"/>
    <dgm:cxn modelId="{3C3B8FC2-8F89-48C8-881E-8B29DAA2311C}" type="presOf" srcId="{BE96D64B-D5A2-42C0-95C3-F3CF03EACC13}" destId="{F2522136-5812-4DDB-8591-343CEDF81D84}" srcOrd="0" destOrd="0" presId="urn:microsoft.com/office/officeart/2005/8/layout/vList4"/>
    <dgm:cxn modelId="{659D5CCC-CBF0-4248-B0A8-F45A43E69522}" srcId="{203D1B56-595D-4FB2-81DE-8F3597EA6E98}" destId="{D611F954-06A3-4B6B-AC61-EBD033C07FD1}" srcOrd="0" destOrd="0" parTransId="{F99D05F8-71AA-456A-B6A5-DF1A7C482F86}" sibTransId="{6E99D5A6-133A-4E69-864B-322531F78957}"/>
    <dgm:cxn modelId="{8A9041C8-0E32-4DDF-B6EC-04C82B744472}" srcId="{203D1B56-595D-4FB2-81DE-8F3597EA6E98}" destId="{BE96D64B-D5A2-42C0-95C3-F3CF03EACC13}" srcOrd="1" destOrd="0" parTransId="{B0C4E07B-3CAE-46CD-B39C-1F55BBB5C4B1}" sibTransId="{55619B1B-F2F4-4B74-9323-8C0BCC5F7E5F}"/>
    <dgm:cxn modelId="{3C3C226F-FA63-4727-868A-BC7C7F6351A8}" type="presOf" srcId="{BE96D64B-D5A2-42C0-95C3-F3CF03EACC13}" destId="{AA42DD0F-B6DD-4C13-966A-21D2511FB110}" srcOrd="1" destOrd="0" presId="urn:microsoft.com/office/officeart/2005/8/layout/vList4"/>
    <dgm:cxn modelId="{C128B502-5684-4FAA-9195-3CF1556A3F27}" type="presOf" srcId="{C99B0B7F-F73A-4DF0-876B-6B3B59F0C9F0}" destId="{AA42DD0F-B6DD-4C13-966A-21D2511FB110}" srcOrd="1" destOrd="1" presId="urn:microsoft.com/office/officeart/2005/8/layout/vList4"/>
    <dgm:cxn modelId="{51323C4C-3F86-4C51-B767-20B69D6E386C}" type="presOf" srcId="{203D1B56-595D-4FB2-81DE-8F3597EA6E98}" destId="{8042A480-7119-41FD-80E5-CE97698BB81C}" srcOrd="0" destOrd="0" presId="urn:microsoft.com/office/officeart/2005/8/layout/vList4"/>
    <dgm:cxn modelId="{00FCA857-9687-4B12-814F-C673DB5C7614}" type="presOf" srcId="{5942A974-3082-4303-8A37-D49A24E2099E}" destId="{4239347B-8DB4-4F7E-A2DA-9F9DAD988B28}" srcOrd="1" destOrd="1" presId="urn:microsoft.com/office/officeart/2005/8/layout/vList4"/>
    <dgm:cxn modelId="{D4DD8C3A-7757-41D2-BB6E-D5BCB9D193B9}" srcId="{D611F954-06A3-4B6B-AC61-EBD033C07FD1}" destId="{5942A974-3082-4303-8A37-D49A24E2099E}" srcOrd="0" destOrd="0" parTransId="{586A8F8F-8AF1-4D5B-BF57-51AE8EDB4EA8}" sibTransId="{BD4E7A27-9F4B-4714-8DD9-E3BE411F2C1F}"/>
    <dgm:cxn modelId="{7DFC6794-8A67-4AF7-9E6C-CF8D0E8C64AD}" type="presParOf" srcId="{8042A480-7119-41FD-80E5-CE97698BB81C}" destId="{57C17A80-DF07-4DB5-8B80-7148FFABCF78}" srcOrd="0" destOrd="0" presId="urn:microsoft.com/office/officeart/2005/8/layout/vList4"/>
    <dgm:cxn modelId="{558EBAFB-BACC-4B20-B0BD-EB79AE4AD0B8}" type="presParOf" srcId="{57C17A80-DF07-4DB5-8B80-7148FFABCF78}" destId="{DB03BCC7-1698-4313-B21F-86D33358CE78}" srcOrd="0" destOrd="0" presId="urn:microsoft.com/office/officeart/2005/8/layout/vList4"/>
    <dgm:cxn modelId="{06F9F94B-58C1-49F6-8461-FADFD6C4E3DD}" type="presParOf" srcId="{57C17A80-DF07-4DB5-8B80-7148FFABCF78}" destId="{BB437197-0DDC-43F2-8F2E-5E77D7725AF5}" srcOrd="1" destOrd="0" presId="urn:microsoft.com/office/officeart/2005/8/layout/vList4"/>
    <dgm:cxn modelId="{C7BDBDD6-5F78-4785-9369-D7A4B010EA4E}" type="presParOf" srcId="{57C17A80-DF07-4DB5-8B80-7148FFABCF78}" destId="{4239347B-8DB4-4F7E-A2DA-9F9DAD988B28}" srcOrd="2" destOrd="0" presId="urn:microsoft.com/office/officeart/2005/8/layout/vList4"/>
    <dgm:cxn modelId="{515BB366-07BE-4114-884B-CF182E044B85}" type="presParOf" srcId="{8042A480-7119-41FD-80E5-CE97698BB81C}" destId="{A7691EBC-26C5-49AE-83F1-1C515FBC4296}" srcOrd="1" destOrd="0" presId="urn:microsoft.com/office/officeart/2005/8/layout/vList4"/>
    <dgm:cxn modelId="{506498EE-C9CC-458B-9E56-878CECE5C234}" type="presParOf" srcId="{8042A480-7119-41FD-80E5-CE97698BB81C}" destId="{DE542A69-4FA8-4085-80B9-60C8F3698F7B}" srcOrd="2" destOrd="0" presId="urn:microsoft.com/office/officeart/2005/8/layout/vList4"/>
    <dgm:cxn modelId="{E2A1219B-82BD-45E4-B75D-F88E778792C0}" type="presParOf" srcId="{DE542A69-4FA8-4085-80B9-60C8F3698F7B}" destId="{F2522136-5812-4DDB-8591-343CEDF81D84}" srcOrd="0" destOrd="0" presId="urn:microsoft.com/office/officeart/2005/8/layout/vList4"/>
    <dgm:cxn modelId="{4892D027-84BA-45A2-87BE-914F7D9B9A48}" type="presParOf" srcId="{DE542A69-4FA8-4085-80B9-60C8F3698F7B}" destId="{FF476A04-0016-407A-BF26-41A7BBDC6F93}" srcOrd="1" destOrd="0" presId="urn:microsoft.com/office/officeart/2005/8/layout/vList4"/>
    <dgm:cxn modelId="{43401C58-6ECC-465A-81B1-259EA32CD03B}" type="presParOf" srcId="{DE542A69-4FA8-4085-80B9-60C8F3698F7B}" destId="{AA42DD0F-B6DD-4C13-966A-21D2511FB110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03D1B56-595D-4FB2-81DE-8F3597EA6E98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AB9C9AFA-53CD-4B45-AA12-62690F66F80B}">
      <dgm:prSet phldrT="[Texto]" custT="1"/>
      <dgm:spPr/>
      <dgm:t>
        <a:bodyPr/>
        <a:lstStyle/>
        <a:p>
          <a:pPr algn="just"/>
          <a:r>
            <a:rPr lang="es-EC" sz="1800" dirty="0" smtClean="0"/>
            <a:t>Promover mecanismos alternativos de solución de conflictos en el marco de una justicia y cultura de paz, articulando las iniciativas de diferentes instituciones del Estado y la sociedad civil.</a:t>
          </a:r>
          <a:endParaRPr lang="es-EC" sz="1800" dirty="0"/>
        </a:p>
      </dgm:t>
    </dgm:pt>
    <dgm:pt modelId="{B1AD6BE5-FAD8-4D35-8CDF-F3B3BDC3E3C7}">
      <dgm:prSet phldrT="[Texto]" custT="1"/>
      <dgm:spPr/>
      <dgm:t>
        <a:bodyPr/>
        <a:lstStyle/>
        <a:p>
          <a:pPr algn="l"/>
          <a:r>
            <a:rPr lang="es-EC" sz="1800" dirty="0" smtClean="0"/>
            <a:t>CENTROS </a:t>
          </a:r>
          <a:r>
            <a:rPr lang="es-EC" sz="1800" dirty="0" smtClean="0"/>
            <a:t>DE MEDIACIÓN Y JUSTICIA DE </a:t>
          </a:r>
          <a:r>
            <a:rPr lang="es-EC" sz="1800" dirty="0" smtClean="0"/>
            <a:t>PAZ</a:t>
          </a:r>
        </a:p>
        <a:p>
          <a:pPr algn="ctr"/>
          <a:r>
            <a:rPr lang="es-EC" sz="1800" dirty="0" smtClean="0"/>
            <a:t>Misión</a:t>
          </a:r>
          <a:endParaRPr lang="es-EC" sz="1800" dirty="0"/>
        </a:p>
      </dgm:t>
    </dgm:pt>
    <dgm:pt modelId="{CE3DDEDB-B1D0-4E6F-BAF8-15DB36415B8B}" type="sibTrans" cxnId="{47AD05E5-08D9-4FB0-A77C-2E4F968C0F75}">
      <dgm:prSet/>
      <dgm:spPr/>
      <dgm:t>
        <a:bodyPr/>
        <a:lstStyle/>
        <a:p>
          <a:endParaRPr lang="es-EC"/>
        </a:p>
      </dgm:t>
    </dgm:pt>
    <dgm:pt modelId="{7B77ACC7-536F-45CF-B773-1CDEAF422E55}" type="parTrans" cxnId="{47AD05E5-08D9-4FB0-A77C-2E4F968C0F75}">
      <dgm:prSet/>
      <dgm:spPr/>
      <dgm:t>
        <a:bodyPr/>
        <a:lstStyle/>
        <a:p>
          <a:endParaRPr lang="es-EC"/>
        </a:p>
      </dgm:t>
    </dgm:pt>
    <dgm:pt modelId="{12302DF8-9803-425B-8C3D-00134D0C283B}" type="sibTrans" cxnId="{1FBC7BD6-FFA0-475D-9790-A210A1ABF7C9}">
      <dgm:prSet/>
      <dgm:spPr/>
      <dgm:t>
        <a:bodyPr/>
        <a:lstStyle/>
        <a:p>
          <a:endParaRPr lang="es-EC"/>
        </a:p>
      </dgm:t>
    </dgm:pt>
    <dgm:pt modelId="{A04FB981-E595-4A85-9047-4CF10395ECF6}" type="parTrans" cxnId="{1FBC7BD6-FFA0-475D-9790-A210A1ABF7C9}">
      <dgm:prSet/>
      <dgm:spPr/>
      <dgm:t>
        <a:bodyPr/>
        <a:lstStyle/>
        <a:p>
          <a:endParaRPr lang="es-EC"/>
        </a:p>
      </dgm:t>
    </dgm:pt>
    <dgm:pt modelId="{8E1A2B99-111C-481B-B733-F41FE2DE6259}">
      <dgm:prSet phldrT="[Texto]" custT="1"/>
      <dgm:spPr/>
      <dgm:t>
        <a:bodyPr/>
        <a:lstStyle/>
        <a:p>
          <a:pPr algn="just"/>
          <a:r>
            <a:rPr lang="es-EC" sz="1800" dirty="0" smtClean="0"/>
            <a:t>Elaborar propuestas que viabilicen la </a:t>
          </a:r>
          <a:r>
            <a:rPr lang="es-EC" sz="1800" dirty="0" err="1" smtClean="0"/>
            <a:t>transversalización</a:t>
          </a:r>
          <a:r>
            <a:rPr lang="es-EC" sz="1800" dirty="0" smtClean="0"/>
            <a:t> del enfoque de género tanto en los servicios del sistema de justicia como en el ámbito administrativo dela Función Judicial.</a:t>
          </a:r>
          <a:endParaRPr lang="es-EC" sz="1800" dirty="0"/>
        </a:p>
      </dgm:t>
    </dgm:pt>
    <dgm:pt modelId="{3427E4A4-DFE2-417F-9AB3-3A84ACADBA0E}">
      <dgm:prSet phldrT="[Texto]" custT="1"/>
      <dgm:spPr/>
      <dgm:t>
        <a:bodyPr/>
        <a:lstStyle/>
        <a:p>
          <a:pPr algn="l"/>
          <a:r>
            <a:rPr lang="es-EC" sz="1800" dirty="0" smtClean="0"/>
            <a:t>SUBDIRECCIÓN NACIONAL DE </a:t>
          </a:r>
          <a:r>
            <a:rPr lang="es-EC" sz="1800" dirty="0" smtClean="0"/>
            <a:t>GÉNERO</a:t>
          </a:r>
        </a:p>
        <a:p>
          <a:pPr algn="ctr"/>
          <a:r>
            <a:rPr lang="es-EC" sz="1800" dirty="0" smtClean="0"/>
            <a:t>Misión</a:t>
          </a:r>
          <a:endParaRPr lang="es-EC" sz="1800" dirty="0"/>
        </a:p>
      </dgm:t>
    </dgm:pt>
    <dgm:pt modelId="{68A9FF5D-6A53-4C37-A6FF-EB7DCD7BDBF3}" type="sibTrans" cxnId="{E093768A-E6DC-4553-B8C6-766BADB95AB7}">
      <dgm:prSet/>
      <dgm:spPr/>
      <dgm:t>
        <a:bodyPr/>
        <a:lstStyle/>
        <a:p>
          <a:endParaRPr lang="es-EC"/>
        </a:p>
      </dgm:t>
    </dgm:pt>
    <dgm:pt modelId="{39B34506-CB8F-4519-BC24-E0CAE07728FA}" type="parTrans" cxnId="{E093768A-E6DC-4553-B8C6-766BADB95AB7}">
      <dgm:prSet/>
      <dgm:spPr/>
      <dgm:t>
        <a:bodyPr/>
        <a:lstStyle/>
        <a:p>
          <a:endParaRPr lang="es-EC"/>
        </a:p>
      </dgm:t>
    </dgm:pt>
    <dgm:pt modelId="{F1B177F6-1C98-4662-8806-2B27031EEE8A}" type="sibTrans" cxnId="{B6471989-4BD4-4B4D-853D-5A643F64152D}">
      <dgm:prSet/>
      <dgm:spPr/>
      <dgm:t>
        <a:bodyPr/>
        <a:lstStyle/>
        <a:p>
          <a:endParaRPr lang="es-EC"/>
        </a:p>
      </dgm:t>
    </dgm:pt>
    <dgm:pt modelId="{16AFAC56-24E9-4670-9CC0-0718B030E2D6}" type="parTrans" cxnId="{B6471989-4BD4-4B4D-853D-5A643F64152D}">
      <dgm:prSet/>
      <dgm:spPr/>
      <dgm:t>
        <a:bodyPr/>
        <a:lstStyle/>
        <a:p>
          <a:endParaRPr lang="es-EC"/>
        </a:p>
      </dgm:t>
    </dgm:pt>
    <dgm:pt modelId="{8042A480-7119-41FD-80E5-CE97698BB81C}" type="pres">
      <dgm:prSet presAssocID="{203D1B56-595D-4FB2-81DE-8F3597EA6E98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5172ED9E-4D0F-4FC9-97CC-181AEAFC85FE}" type="pres">
      <dgm:prSet presAssocID="{3427E4A4-DFE2-417F-9AB3-3A84ACADBA0E}" presName="comp" presStyleCnt="0"/>
      <dgm:spPr/>
    </dgm:pt>
    <dgm:pt modelId="{B669B89E-D485-4E73-B6A7-14CBABC6F951}" type="pres">
      <dgm:prSet presAssocID="{3427E4A4-DFE2-417F-9AB3-3A84ACADBA0E}" presName="box" presStyleLbl="node1" presStyleIdx="0" presStyleCnt="2" custScaleY="40465"/>
      <dgm:spPr/>
      <dgm:t>
        <a:bodyPr/>
        <a:lstStyle/>
        <a:p>
          <a:endParaRPr lang="es-EC"/>
        </a:p>
      </dgm:t>
    </dgm:pt>
    <dgm:pt modelId="{84F89B30-C251-4260-9B8E-C40E7E7558F1}" type="pres">
      <dgm:prSet presAssocID="{3427E4A4-DFE2-417F-9AB3-3A84ACADBA0E}" presName="img" presStyleLbl="fgImgPlace1" presStyleIdx="0" presStyleCnt="2" custScaleX="85450" custScaleY="36778" custLinFactNeighborX="-1390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4105A07C-968D-4024-B10B-C3961656F3D4}" type="pres">
      <dgm:prSet presAssocID="{3427E4A4-DFE2-417F-9AB3-3A84ACADBA0E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D8F5B5A-5F62-4319-9BD7-7DE0053AE350}" type="pres">
      <dgm:prSet presAssocID="{68A9FF5D-6A53-4C37-A6FF-EB7DCD7BDBF3}" presName="spacer" presStyleCnt="0"/>
      <dgm:spPr/>
    </dgm:pt>
    <dgm:pt modelId="{D5A1A8A3-11B9-4DDE-AC27-1E7AB94AF8D6}" type="pres">
      <dgm:prSet presAssocID="{B1AD6BE5-FAD8-4D35-8CDF-F3B3BDC3E3C7}" presName="comp" presStyleCnt="0"/>
      <dgm:spPr/>
    </dgm:pt>
    <dgm:pt modelId="{769571D6-B27D-4917-ACE3-43FCC10B1EF7}" type="pres">
      <dgm:prSet presAssocID="{B1AD6BE5-FAD8-4D35-8CDF-F3B3BDC3E3C7}" presName="box" presStyleLbl="node1" presStyleIdx="1" presStyleCnt="2" custScaleY="46765" custLinFactNeighborY="-1865"/>
      <dgm:spPr/>
      <dgm:t>
        <a:bodyPr/>
        <a:lstStyle/>
        <a:p>
          <a:endParaRPr lang="es-EC"/>
        </a:p>
      </dgm:t>
    </dgm:pt>
    <dgm:pt modelId="{E5D37CF6-D974-4BDE-B2FB-E3BC60AE3B38}" type="pres">
      <dgm:prSet presAssocID="{B1AD6BE5-FAD8-4D35-8CDF-F3B3BDC3E3C7}" presName="img" presStyleLbl="fgImgPlace1" presStyleIdx="1" presStyleCnt="2" custScaleX="90724" custScaleY="42014" custLinFactNeighborX="-13083" custLinFactNeighborY="-303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5D6EBED1-1E3B-453A-B3CF-DD848D26DFE1}" type="pres">
      <dgm:prSet presAssocID="{B1AD6BE5-FAD8-4D35-8CDF-F3B3BDC3E3C7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29BE5682-6D89-4F05-8140-6935B0CEC7EA}" type="presOf" srcId="{AB9C9AFA-53CD-4B45-AA12-62690F66F80B}" destId="{769571D6-B27D-4917-ACE3-43FCC10B1EF7}" srcOrd="0" destOrd="1" presId="urn:microsoft.com/office/officeart/2005/8/layout/vList4"/>
    <dgm:cxn modelId="{FAF43819-2569-46F9-8D79-FBEFB0291F71}" type="presOf" srcId="{3427E4A4-DFE2-417F-9AB3-3A84ACADBA0E}" destId="{B669B89E-D485-4E73-B6A7-14CBABC6F951}" srcOrd="0" destOrd="0" presId="urn:microsoft.com/office/officeart/2005/8/layout/vList4"/>
    <dgm:cxn modelId="{4D2A9214-892E-4999-A32B-494E9E51E573}" type="presOf" srcId="{203D1B56-595D-4FB2-81DE-8F3597EA6E98}" destId="{8042A480-7119-41FD-80E5-CE97698BB81C}" srcOrd="0" destOrd="0" presId="urn:microsoft.com/office/officeart/2005/8/layout/vList4"/>
    <dgm:cxn modelId="{6DA2E364-A06B-4CA6-AE22-384871E341DB}" type="presOf" srcId="{8E1A2B99-111C-481B-B733-F41FE2DE6259}" destId="{4105A07C-968D-4024-B10B-C3961656F3D4}" srcOrd="1" destOrd="1" presId="urn:microsoft.com/office/officeart/2005/8/layout/vList4"/>
    <dgm:cxn modelId="{55CB8D2D-72E6-4E51-950F-6F609005A7DA}" type="presOf" srcId="{3427E4A4-DFE2-417F-9AB3-3A84ACADBA0E}" destId="{4105A07C-968D-4024-B10B-C3961656F3D4}" srcOrd="1" destOrd="0" presId="urn:microsoft.com/office/officeart/2005/8/layout/vList4"/>
    <dgm:cxn modelId="{57E04BBD-6B31-467D-B5D8-11C41FD00F2A}" type="presOf" srcId="{8E1A2B99-111C-481B-B733-F41FE2DE6259}" destId="{B669B89E-D485-4E73-B6A7-14CBABC6F951}" srcOrd="0" destOrd="1" presId="urn:microsoft.com/office/officeart/2005/8/layout/vList4"/>
    <dgm:cxn modelId="{E093768A-E6DC-4553-B8C6-766BADB95AB7}" srcId="{203D1B56-595D-4FB2-81DE-8F3597EA6E98}" destId="{3427E4A4-DFE2-417F-9AB3-3A84ACADBA0E}" srcOrd="0" destOrd="0" parTransId="{39B34506-CB8F-4519-BC24-E0CAE07728FA}" sibTransId="{68A9FF5D-6A53-4C37-A6FF-EB7DCD7BDBF3}"/>
    <dgm:cxn modelId="{B6471989-4BD4-4B4D-853D-5A643F64152D}" srcId="{3427E4A4-DFE2-417F-9AB3-3A84ACADBA0E}" destId="{8E1A2B99-111C-481B-B733-F41FE2DE6259}" srcOrd="0" destOrd="0" parTransId="{16AFAC56-24E9-4670-9CC0-0718B030E2D6}" sibTransId="{F1B177F6-1C98-4662-8806-2B27031EEE8A}"/>
    <dgm:cxn modelId="{113E4817-1583-40F8-969D-0C912C5703ED}" type="presOf" srcId="{AB9C9AFA-53CD-4B45-AA12-62690F66F80B}" destId="{5D6EBED1-1E3B-453A-B3CF-DD848D26DFE1}" srcOrd="1" destOrd="1" presId="urn:microsoft.com/office/officeart/2005/8/layout/vList4"/>
    <dgm:cxn modelId="{DA1D8ADD-8779-4715-94C0-8F8BD7642EF6}" type="presOf" srcId="{B1AD6BE5-FAD8-4D35-8CDF-F3B3BDC3E3C7}" destId="{769571D6-B27D-4917-ACE3-43FCC10B1EF7}" srcOrd="0" destOrd="0" presId="urn:microsoft.com/office/officeart/2005/8/layout/vList4"/>
    <dgm:cxn modelId="{2DF3A109-9D63-434F-8783-DB5057711EB4}" type="presOf" srcId="{B1AD6BE5-FAD8-4D35-8CDF-F3B3BDC3E3C7}" destId="{5D6EBED1-1E3B-453A-B3CF-DD848D26DFE1}" srcOrd="1" destOrd="0" presId="urn:microsoft.com/office/officeart/2005/8/layout/vList4"/>
    <dgm:cxn modelId="{47AD05E5-08D9-4FB0-A77C-2E4F968C0F75}" srcId="{203D1B56-595D-4FB2-81DE-8F3597EA6E98}" destId="{B1AD6BE5-FAD8-4D35-8CDF-F3B3BDC3E3C7}" srcOrd="1" destOrd="0" parTransId="{7B77ACC7-536F-45CF-B773-1CDEAF422E55}" sibTransId="{CE3DDEDB-B1D0-4E6F-BAF8-15DB36415B8B}"/>
    <dgm:cxn modelId="{1FBC7BD6-FFA0-475D-9790-A210A1ABF7C9}" srcId="{B1AD6BE5-FAD8-4D35-8CDF-F3B3BDC3E3C7}" destId="{AB9C9AFA-53CD-4B45-AA12-62690F66F80B}" srcOrd="0" destOrd="0" parTransId="{A04FB981-E595-4A85-9047-4CF10395ECF6}" sibTransId="{12302DF8-9803-425B-8C3D-00134D0C283B}"/>
    <dgm:cxn modelId="{705176EA-DCF9-4CCA-A82F-A6F69AECEB6C}" type="presParOf" srcId="{8042A480-7119-41FD-80E5-CE97698BB81C}" destId="{5172ED9E-4D0F-4FC9-97CC-181AEAFC85FE}" srcOrd="0" destOrd="0" presId="urn:microsoft.com/office/officeart/2005/8/layout/vList4"/>
    <dgm:cxn modelId="{ED277B48-4A3C-418F-B55A-D3211FA594E8}" type="presParOf" srcId="{5172ED9E-4D0F-4FC9-97CC-181AEAFC85FE}" destId="{B669B89E-D485-4E73-B6A7-14CBABC6F951}" srcOrd="0" destOrd="0" presId="urn:microsoft.com/office/officeart/2005/8/layout/vList4"/>
    <dgm:cxn modelId="{92B180ED-889C-4BD1-9083-698274313CA8}" type="presParOf" srcId="{5172ED9E-4D0F-4FC9-97CC-181AEAFC85FE}" destId="{84F89B30-C251-4260-9B8E-C40E7E7558F1}" srcOrd="1" destOrd="0" presId="urn:microsoft.com/office/officeart/2005/8/layout/vList4"/>
    <dgm:cxn modelId="{5A10592F-0525-4585-8482-9291849F278E}" type="presParOf" srcId="{5172ED9E-4D0F-4FC9-97CC-181AEAFC85FE}" destId="{4105A07C-968D-4024-B10B-C3961656F3D4}" srcOrd="2" destOrd="0" presId="urn:microsoft.com/office/officeart/2005/8/layout/vList4"/>
    <dgm:cxn modelId="{BF508ED9-45FB-480B-9ACA-492301DFD62B}" type="presParOf" srcId="{8042A480-7119-41FD-80E5-CE97698BB81C}" destId="{FD8F5B5A-5F62-4319-9BD7-7DE0053AE350}" srcOrd="1" destOrd="0" presId="urn:microsoft.com/office/officeart/2005/8/layout/vList4"/>
    <dgm:cxn modelId="{51F5D943-E760-4F71-887B-2608A44A0DA2}" type="presParOf" srcId="{8042A480-7119-41FD-80E5-CE97698BB81C}" destId="{D5A1A8A3-11B9-4DDE-AC27-1E7AB94AF8D6}" srcOrd="2" destOrd="0" presId="urn:microsoft.com/office/officeart/2005/8/layout/vList4"/>
    <dgm:cxn modelId="{E72FD65F-2C68-4710-8912-0F2040DE758A}" type="presParOf" srcId="{D5A1A8A3-11B9-4DDE-AC27-1E7AB94AF8D6}" destId="{769571D6-B27D-4917-ACE3-43FCC10B1EF7}" srcOrd="0" destOrd="0" presId="urn:microsoft.com/office/officeart/2005/8/layout/vList4"/>
    <dgm:cxn modelId="{F3A60020-4E99-448E-B656-743C0E556B81}" type="presParOf" srcId="{D5A1A8A3-11B9-4DDE-AC27-1E7AB94AF8D6}" destId="{E5D37CF6-D974-4BDE-B2FB-E3BC60AE3B38}" srcOrd="1" destOrd="0" presId="urn:microsoft.com/office/officeart/2005/8/layout/vList4"/>
    <dgm:cxn modelId="{11C3B830-B271-402D-9881-73E0EBA9CF90}" type="presParOf" srcId="{D5A1A8A3-11B9-4DDE-AC27-1E7AB94AF8D6}" destId="{5D6EBED1-1E3B-453A-B3CF-DD848D26DFE1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29CD9EF-8198-4B5F-BF82-E28D149E6C5C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8FC2F1DD-148E-414A-B71C-7E2DF230C47B}">
      <dgm:prSet phldrT="[Texto]" custT="1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pPr algn="just"/>
          <a:r>
            <a:rPr lang="es-EC" sz="1800" dirty="0" smtClean="0"/>
            <a:t>Mejora de la gestión de causas de niños, niñas y </a:t>
          </a:r>
          <a:r>
            <a:rPr lang="es-EC" sz="1800" dirty="0" smtClean="0"/>
            <a:t>adolescentes. </a:t>
          </a:r>
          <a:endParaRPr lang="es-EC" sz="1800" dirty="0"/>
        </a:p>
      </dgm:t>
    </dgm:pt>
    <dgm:pt modelId="{5306B914-D804-4C00-863E-E7D234E0F072}" type="parTrans" cxnId="{E39B84A2-DBD8-4960-925C-4D4A5C820F53}">
      <dgm:prSet/>
      <dgm:spPr/>
      <dgm:t>
        <a:bodyPr/>
        <a:lstStyle/>
        <a:p>
          <a:endParaRPr lang="es-EC"/>
        </a:p>
      </dgm:t>
    </dgm:pt>
    <dgm:pt modelId="{B48C74FB-484B-4D33-AD7D-962F95C8F111}" type="sibTrans" cxnId="{E39B84A2-DBD8-4960-925C-4D4A5C820F53}">
      <dgm:prSet/>
      <dgm:spPr/>
      <dgm:t>
        <a:bodyPr/>
        <a:lstStyle/>
        <a:p>
          <a:endParaRPr lang="es-EC"/>
        </a:p>
      </dgm:t>
    </dgm:pt>
    <dgm:pt modelId="{83D91DF5-0AA7-453B-8AF2-F9A7E4D3CEBA}">
      <dgm:prSet phldrT="[Texto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just"/>
          <a:r>
            <a:rPr lang="es-EC" sz="1800" dirty="0" smtClean="0"/>
            <a:t>Cooperación </a:t>
          </a:r>
          <a:r>
            <a:rPr lang="es-EC" sz="1800" dirty="0" smtClean="0"/>
            <a:t>entre la Justicia Ordinaria y la Justicia Indígena </a:t>
          </a:r>
          <a:endParaRPr lang="es-EC" sz="1800" dirty="0"/>
        </a:p>
      </dgm:t>
    </dgm:pt>
    <dgm:pt modelId="{82A1A99A-0021-4D0F-A7D0-3665798DEAC0}" type="parTrans" cxnId="{544892AC-CE46-492C-8FB6-5481A24DCB68}">
      <dgm:prSet/>
      <dgm:spPr/>
      <dgm:t>
        <a:bodyPr/>
        <a:lstStyle/>
        <a:p>
          <a:endParaRPr lang="es-EC"/>
        </a:p>
      </dgm:t>
    </dgm:pt>
    <dgm:pt modelId="{397209AC-BC3A-4D3A-A88B-09D7E57E59D4}" type="sibTrans" cxnId="{544892AC-CE46-492C-8FB6-5481A24DCB68}">
      <dgm:prSet/>
      <dgm:spPr/>
      <dgm:t>
        <a:bodyPr/>
        <a:lstStyle/>
        <a:p>
          <a:endParaRPr lang="es-EC"/>
        </a:p>
      </dgm:t>
    </dgm:pt>
    <dgm:pt modelId="{817FE102-0840-4978-A01A-D3FB470270A1}">
      <dgm:prSet phldrT="[Texto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algn="just"/>
          <a:r>
            <a:rPr lang="es-EC" sz="1800" dirty="0" smtClean="0"/>
            <a:t>Mejora de los procesos </a:t>
          </a:r>
          <a:r>
            <a:rPr lang="es-EC" sz="1800" dirty="0" smtClean="0"/>
            <a:t>de </a:t>
          </a:r>
          <a:r>
            <a:rPr lang="es-EC" sz="1800" dirty="0" smtClean="0"/>
            <a:t>pruebas de ADN para paternidades</a:t>
          </a:r>
          <a:endParaRPr lang="es-EC" sz="1800" dirty="0"/>
        </a:p>
      </dgm:t>
    </dgm:pt>
    <dgm:pt modelId="{2B7EA90D-2FEF-4333-B73A-A5B0E4199AEE}" type="sibTrans" cxnId="{009649AE-CFF2-448E-82BB-386FF39247D0}">
      <dgm:prSet/>
      <dgm:spPr/>
      <dgm:t>
        <a:bodyPr/>
        <a:lstStyle/>
        <a:p>
          <a:endParaRPr lang="es-EC"/>
        </a:p>
      </dgm:t>
    </dgm:pt>
    <dgm:pt modelId="{A63A3412-A8BF-42B4-925A-1137B34B2774}" type="parTrans" cxnId="{009649AE-CFF2-448E-82BB-386FF39247D0}">
      <dgm:prSet/>
      <dgm:spPr/>
      <dgm:t>
        <a:bodyPr/>
        <a:lstStyle/>
        <a:p>
          <a:endParaRPr lang="es-EC"/>
        </a:p>
      </dgm:t>
    </dgm:pt>
    <dgm:pt modelId="{030B9A04-BEB0-44F8-A784-A78D4CFD9777}">
      <dgm:prSet phldrT="[Texto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algn="just"/>
          <a:r>
            <a:rPr lang="es-EC" sz="1800" dirty="0" smtClean="0"/>
            <a:t>Fortalecimiento a operadores de Justicia en temas de niñez y pluralismo jurídico</a:t>
          </a:r>
          <a:endParaRPr lang="es-EC" sz="1800" dirty="0"/>
        </a:p>
      </dgm:t>
    </dgm:pt>
    <dgm:pt modelId="{B2E2D257-6E34-4E2A-ABA7-2E5E96ABC18F}" type="sibTrans" cxnId="{4027C17B-6CF6-43F3-8A8D-771B58825BD9}">
      <dgm:prSet/>
      <dgm:spPr/>
      <dgm:t>
        <a:bodyPr/>
        <a:lstStyle/>
        <a:p>
          <a:endParaRPr lang="es-EC"/>
        </a:p>
      </dgm:t>
    </dgm:pt>
    <dgm:pt modelId="{1B2CF0ED-4698-47D9-BDF5-C3877643BF95}" type="parTrans" cxnId="{4027C17B-6CF6-43F3-8A8D-771B58825BD9}">
      <dgm:prSet/>
      <dgm:spPr/>
      <dgm:t>
        <a:bodyPr/>
        <a:lstStyle/>
        <a:p>
          <a:endParaRPr lang="es-EC"/>
        </a:p>
      </dgm:t>
    </dgm:pt>
    <dgm:pt modelId="{59E977B8-E9A0-4AF9-8352-D3288784C90A}">
      <dgm:prSet phldrT="[Texto]" custT="1"/>
      <dgm:spPr/>
      <dgm:t>
        <a:bodyPr/>
        <a:lstStyle/>
        <a:p>
          <a:pPr algn="just"/>
          <a:r>
            <a:rPr lang="es-EC" sz="1800" dirty="0" smtClean="0"/>
            <a:t>Acceso a la Justicia para </a:t>
          </a:r>
          <a:r>
            <a:rPr lang="es-EC" sz="1800" dirty="0" err="1" smtClean="0"/>
            <a:t>Afrodescendientes</a:t>
          </a:r>
          <a:r>
            <a:rPr lang="es-EC" sz="1800" dirty="0" smtClean="0"/>
            <a:t> </a:t>
          </a:r>
          <a:endParaRPr lang="es-EC" sz="1800" dirty="0"/>
        </a:p>
      </dgm:t>
    </dgm:pt>
    <dgm:pt modelId="{6B5E05B4-CB9E-4FB9-9B31-3A7B8F67E143}" type="sibTrans" cxnId="{CEC8045B-562E-4B17-A3A2-B03E4CA008F1}">
      <dgm:prSet/>
      <dgm:spPr/>
      <dgm:t>
        <a:bodyPr/>
        <a:lstStyle/>
        <a:p>
          <a:endParaRPr lang="es-EC"/>
        </a:p>
      </dgm:t>
    </dgm:pt>
    <dgm:pt modelId="{43B8C590-BC77-4F87-9E1E-E1A26C25383D}" type="parTrans" cxnId="{CEC8045B-562E-4B17-A3A2-B03E4CA008F1}">
      <dgm:prSet/>
      <dgm:spPr/>
      <dgm:t>
        <a:bodyPr/>
        <a:lstStyle/>
        <a:p>
          <a:endParaRPr lang="es-EC"/>
        </a:p>
      </dgm:t>
    </dgm:pt>
    <dgm:pt modelId="{DC8F42FC-FEAB-475A-BA85-4E29BA52EA7A}" type="pres">
      <dgm:prSet presAssocID="{829CD9EF-8198-4B5F-BF82-E28D149E6C5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S"/>
        </a:p>
      </dgm:t>
    </dgm:pt>
    <dgm:pt modelId="{5AA968E5-7FC2-45D9-AFD6-6C30A1A2749E}" type="pres">
      <dgm:prSet presAssocID="{829CD9EF-8198-4B5F-BF82-E28D149E6C5C}" presName="Name1" presStyleCnt="0"/>
      <dgm:spPr/>
    </dgm:pt>
    <dgm:pt modelId="{EFC6CD86-F9A2-4820-B0C8-9FD1AD58885F}" type="pres">
      <dgm:prSet presAssocID="{829CD9EF-8198-4B5F-BF82-E28D149E6C5C}" presName="cycle" presStyleCnt="0"/>
      <dgm:spPr/>
    </dgm:pt>
    <dgm:pt modelId="{5C18433D-A994-438B-BC1A-E6C6067D329B}" type="pres">
      <dgm:prSet presAssocID="{829CD9EF-8198-4B5F-BF82-E28D149E6C5C}" presName="srcNode" presStyleLbl="node1" presStyleIdx="0" presStyleCnt="5"/>
      <dgm:spPr/>
    </dgm:pt>
    <dgm:pt modelId="{A3E49CE1-6957-4AD8-A5AB-F5F085201364}" type="pres">
      <dgm:prSet presAssocID="{829CD9EF-8198-4B5F-BF82-E28D149E6C5C}" presName="conn" presStyleLbl="parChTrans1D2" presStyleIdx="0" presStyleCnt="1"/>
      <dgm:spPr/>
      <dgm:t>
        <a:bodyPr/>
        <a:lstStyle/>
        <a:p>
          <a:endParaRPr lang="es-ES"/>
        </a:p>
      </dgm:t>
    </dgm:pt>
    <dgm:pt modelId="{28EE0A32-6CB0-43AF-8055-9A94B38DB9DE}" type="pres">
      <dgm:prSet presAssocID="{829CD9EF-8198-4B5F-BF82-E28D149E6C5C}" presName="extraNode" presStyleLbl="node1" presStyleIdx="0" presStyleCnt="5"/>
      <dgm:spPr/>
    </dgm:pt>
    <dgm:pt modelId="{53677704-AB06-449C-B93F-7790BD83EA54}" type="pres">
      <dgm:prSet presAssocID="{829CD9EF-8198-4B5F-BF82-E28D149E6C5C}" presName="dstNode" presStyleLbl="node1" presStyleIdx="0" presStyleCnt="5"/>
      <dgm:spPr/>
    </dgm:pt>
    <dgm:pt modelId="{C030D654-A9CD-47D0-95D2-7C55B911C21C}" type="pres">
      <dgm:prSet presAssocID="{8FC2F1DD-148E-414A-B71C-7E2DF230C47B}" presName="text_1" presStyleLbl="node1" presStyleIdx="0" presStyleCnt="5" custScaleY="16879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E716C49-7D42-4B01-99C2-411B1FB3F84D}" type="pres">
      <dgm:prSet presAssocID="{8FC2F1DD-148E-414A-B71C-7E2DF230C47B}" presName="accent_1" presStyleCnt="0"/>
      <dgm:spPr/>
    </dgm:pt>
    <dgm:pt modelId="{28F3F8A5-5006-4C9C-AE40-50B26A02E6F8}" type="pres">
      <dgm:prSet presAssocID="{8FC2F1DD-148E-414A-B71C-7E2DF230C47B}" presName="accentRepeatNode" presStyleLbl="solidFgAcc1" presStyleIdx="0" presStyleCnt="5"/>
      <dgm:spPr/>
    </dgm:pt>
    <dgm:pt modelId="{A9053AFE-99EF-4D41-B9D8-DE0845D46B9C}" type="pres">
      <dgm:prSet presAssocID="{817FE102-0840-4978-A01A-D3FB470270A1}" presName="text_2" presStyleLbl="node1" presStyleIdx="1" presStyleCnt="5" custScaleY="163985" custLinFactNeighborX="236" custLinFactNeighborY="669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D27DE85-5741-4BCF-A9BC-7EA55EC92488}" type="pres">
      <dgm:prSet presAssocID="{817FE102-0840-4978-A01A-D3FB470270A1}" presName="accent_2" presStyleCnt="0"/>
      <dgm:spPr/>
    </dgm:pt>
    <dgm:pt modelId="{E38B1123-3F01-4E99-93EA-932C1FE05FDF}" type="pres">
      <dgm:prSet presAssocID="{817FE102-0840-4978-A01A-D3FB470270A1}" presName="accentRepeatNode" presStyleLbl="solidFgAcc1" presStyleIdx="1" presStyleCnt="5"/>
      <dgm:spPr/>
    </dgm:pt>
    <dgm:pt modelId="{955BB2F8-F6A2-46DF-BD88-02AC32C78041}" type="pres">
      <dgm:prSet presAssocID="{030B9A04-BEB0-44F8-A784-A78D4CFD9777}" presName="text_3" presStyleLbl="node1" presStyleIdx="2" presStyleCnt="5" custScaleY="199727" custLinFactNeighborX="-91" custLinFactNeighborY="735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5E14834-7430-47EE-905B-D99FEF66B175}" type="pres">
      <dgm:prSet presAssocID="{030B9A04-BEB0-44F8-A784-A78D4CFD9777}" presName="accent_3" presStyleCnt="0"/>
      <dgm:spPr/>
    </dgm:pt>
    <dgm:pt modelId="{DA4F779B-A2AB-4D6A-8D0F-4ECE491A81CA}" type="pres">
      <dgm:prSet presAssocID="{030B9A04-BEB0-44F8-A784-A78D4CFD9777}" presName="accentRepeatNode" presStyleLbl="solidFgAcc1" presStyleIdx="2" presStyleCnt="5"/>
      <dgm:spPr/>
    </dgm:pt>
    <dgm:pt modelId="{FB280AB2-BF09-40D0-BA78-7752E1EB72D0}" type="pres">
      <dgm:prSet presAssocID="{83D91DF5-0AA7-453B-8AF2-F9A7E4D3CEBA}" presName="text_4" presStyleLbl="node1" presStyleIdx="3" presStyleCnt="5" custScaleY="17929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7122BDB-6E7D-4508-A8C8-DF7370B3F9F7}" type="pres">
      <dgm:prSet presAssocID="{83D91DF5-0AA7-453B-8AF2-F9A7E4D3CEBA}" presName="accent_4" presStyleCnt="0"/>
      <dgm:spPr/>
    </dgm:pt>
    <dgm:pt modelId="{1255CF99-FE37-40A6-A8AC-0DF1B3419B46}" type="pres">
      <dgm:prSet presAssocID="{83D91DF5-0AA7-453B-8AF2-F9A7E4D3CEBA}" presName="accentRepeatNode" presStyleLbl="solidFgAcc1" presStyleIdx="3" presStyleCnt="5"/>
      <dgm:spPr/>
    </dgm:pt>
    <dgm:pt modelId="{14B13C35-5B4D-48F5-B492-2F3F5A05A856}" type="pres">
      <dgm:prSet presAssocID="{59E977B8-E9A0-4AF9-8352-D3288784C90A}" presName="text_5" presStyleLbl="node1" presStyleIdx="4" presStyleCnt="5" custScaleY="15306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B57E9C5-204A-4EF5-9515-EBFB60B0AFC5}" type="pres">
      <dgm:prSet presAssocID="{59E977B8-E9A0-4AF9-8352-D3288784C90A}" presName="accent_5" presStyleCnt="0"/>
      <dgm:spPr/>
    </dgm:pt>
    <dgm:pt modelId="{F9CB469C-EC9E-4D3F-BA4A-62207307C15B}" type="pres">
      <dgm:prSet presAssocID="{59E977B8-E9A0-4AF9-8352-D3288784C90A}" presName="accentRepeatNode" presStyleLbl="solidFgAcc1" presStyleIdx="4" presStyleCnt="5"/>
      <dgm:spPr/>
    </dgm:pt>
  </dgm:ptLst>
  <dgm:cxnLst>
    <dgm:cxn modelId="{CEC8045B-562E-4B17-A3A2-B03E4CA008F1}" srcId="{829CD9EF-8198-4B5F-BF82-E28D149E6C5C}" destId="{59E977B8-E9A0-4AF9-8352-D3288784C90A}" srcOrd="4" destOrd="0" parTransId="{43B8C590-BC77-4F87-9E1E-E1A26C25383D}" sibTransId="{6B5E05B4-CB9E-4FB9-9B31-3A7B8F67E143}"/>
    <dgm:cxn modelId="{9087C4F2-C0ED-4B47-9091-EF8722DA3978}" type="presOf" srcId="{829CD9EF-8198-4B5F-BF82-E28D149E6C5C}" destId="{DC8F42FC-FEAB-475A-BA85-4E29BA52EA7A}" srcOrd="0" destOrd="0" presId="urn:microsoft.com/office/officeart/2008/layout/VerticalCurvedList"/>
    <dgm:cxn modelId="{544892AC-CE46-492C-8FB6-5481A24DCB68}" srcId="{829CD9EF-8198-4B5F-BF82-E28D149E6C5C}" destId="{83D91DF5-0AA7-453B-8AF2-F9A7E4D3CEBA}" srcOrd="3" destOrd="0" parTransId="{82A1A99A-0021-4D0F-A7D0-3665798DEAC0}" sibTransId="{397209AC-BC3A-4D3A-A88B-09D7E57E59D4}"/>
    <dgm:cxn modelId="{D81D09BE-205F-43F9-BDDC-9B4A25343C2F}" type="presOf" srcId="{59E977B8-E9A0-4AF9-8352-D3288784C90A}" destId="{14B13C35-5B4D-48F5-B492-2F3F5A05A856}" srcOrd="0" destOrd="0" presId="urn:microsoft.com/office/officeart/2008/layout/VerticalCurvedList"/>
    <dgm:cxn modelId="{79DCE637-93F9-4C31-A82B-10A9240B5AEF}" type="presOf" srcId="{8FC2F1DD-148E-414A-B71C-7E2DF230C47B}" destId="{C030D654-A9CD-47D0-95D2-7C55B911C21C}" srcOrd="0" destOrd="0" presId="urn:microsoft.com/office/officeart/2008/layout/VerticalCurvedList"/>
    <dgm:cxn modelId="{68123C56-6DA8-4422-B6C1-FFD71024904D}" type="presOf" srcId="{817FE102-0840-4978-A01A-D3FB470270A1}" destId="{A9053AFE-99EF-4D41-B9D8-DE0845D46B9C}" srcOrd="0" destOrd="0" presId="urn:microsoft.com/office/officeart/2008/layout/VerticalCurvedList"/>
    <dgm:cxn modelId="{4027C17B-6CF6-43F3-8A8D-771B58825BD9}" srcId="{829CD9EF-8198-4B5F-BF82-E28D149E6C5C}" destId="{030B9A04-BEB0-44F8-A784-A78D4CFD9777}" srcOrd="2" destOrd="0" parTransId="{1B2CF0ED-4698-47D9-BDF5-C3877643BF95}" sibTransId="{B2E2D257-6E34-4E2A-ABA7-2E5E96ABC18F}"/>
    <dgm:cxn modelId="{009649AE-CFF2-448E-82BB-386FF39247D0}" srcId="{829CD9EF-8198-4B5F-BF82-E28D149E6C5C}" destId="{817FE102-0840-4978-A01A-D3FB470270A1}" srcOrd="1" destOrd="0" parTransId="{A63A3412-A8BF-42B4-925A-1137B34B2774}" sibTransId="{2B7EA90D-2FEF-4333-B73A-A5B0E4199AEE}"/>
    <dgm:cxn modelId="{5E517D6E-F0D6-4E56-A78F-950B6434582C}" type="presOf" srcId="{83D91DF5-0AA7-453B-8AF2-F9A7E4D3CEBA}" destId="{FB280AB2-BF09-40D0-BA78-7752E1EB72D0}" srcOrd="0" destOrd="0" presId="urn:microsoft.com/office/officeart/2008/layout/VerticalCurvedList"/>
    <dgm:cxn modelId="{E39B84A2-DBD8-4960-925C-4D4A5C820F53}" srcId="{829CD9EF-8198-4B5F-BF82-E28D149E6C5C}" destId="{8FC2F1DD-148E-414A-B71C-7E2DF230C47B}" srcOrd="0" destOrd="0" parTransId="{5306B914-D804-4C00-863E-E7D234E0F072}" sibTransId="{B48C74FB-484B-4D33-AD7D-962F95C8F111}"/>
    <dgm:cxn modelId="{D22F3E96-9FF4-48FF-91AB-BDCDF99CED82}" type="presOf" srcId="{030B9A04-BEB0-44F8-A784-A78D4CFD9777}" destId="{955BB2F8-F6A2-46DF-BD88-02AC32C78041}" srcOrd="0" destOrd="0" presId="urn:microsoft.com/office/officeart/2008/layout/VerticalCurvedList"/>
    <dgm:cxn modelId="{797D5521-EA90-47AB-A40F-4743D2CBA8C1}" type="presOf" srcId="{B48C74FB-484B-4D33-AD7D-962F95C8F111}" destId="{A3E49CE1-6957-4AD8-A5AB-F5F085201364}" srcOrd="0" destOrd="0" presId="urn:microsoft.com/office/officeart/2008/layout/VerticalCurvedList"/>
    <dgm:cxn modelId="{7C67BF32-FF51-4A4E-B91C-8BD33E51BEF4}" type="presParOf" srcId="{DC8F42FC-FEAB-475A-BA85-4E29BA52EA7A}" destId="{5AA968E5-7FC2-45D9-AFD6-6C30A1A2749E}" srcOrd="0" destOrd="0" presId="urn:microsoft.com/office/officeart/2008/layout/VerticalCurvedList"/>
    <dgm:cxn modelId="{4EBA6E77-DF11-4E76-818B-3FF0152F8B7B}" type="presParOf" srcId="{5AA968E5-7FC2-45D9-AFD6-6C30A1A2749E}" destId="{EFC6CD86-F9A2-4820-B0C8-9FD1AD58885F}" srcOrd="0" destOrd="0" presId="urn:microsoft.com/office/officeart/2008/layout/VerticalCurvedList"/>
    <dgm:cxn modelId="{13FCCD8A-F991-46CD-8D22-ABF94F8817D2}" type="presParOf" srcId="{EFC6CD86-F9A2-4820-B0C8-9FD1AD58885F}" destId="{5C18433D-A994-438B-BC1A-E6C6067D329B}" srcOrd="0" destOrd="0" presId="urn:microsoft.com/office/officeart/2008/layout/VerticalCurvedList"/>
    <dgm:cxn modelId="{CA4C969A-C7E7-4CE1-ADFE-91D30A2A47F8}" type="presParOf" srcId="{EFC6CD86-F9A2-4820-B0C8-9FD1AD58885F}" destId="{A3E49CE1-6957-4AD8-A5AB-F5F085201364}" srcOrd="1" destOrd="0" presId="urn:microsoft.com/office/officeart/2008/layout/VerticalCurvedList"/>
    <dgm:cxn modelId="{F4207DC7-000B-4E81-BB32-01C72ED92A82}" type="presParOf" srcId="{EFC6CD86-F9A2-4820-B0C8-9FD1AD58885F}" destId="{28EE0A32-6CB0-43AF-8055-9A94B38DB9DE}" srcOrd="2" destOrd="0" presId="urn:microsoft.com/office/officeart/2008/layout/VerticalCurvedList"/>
    <dgm:cxn modelId="{546AB835-12D2-4435-8CFE-D5918DF793B3}" type="presParOf" srcId="{EFC6CD86-F9A2-4820-B0C8-9FD1AD58885F}" destId="{53677704-AB06-449C-B93F-7790BD83EA54}" srcOrd="3" destOrd="0" presId="urn:microsoft.com/office/officeart/2008/layout/VerticalCurvedList"/>
    <dgm:cxn modelId="{E167BA21-275C-4E37-AB0C-5C5ACB9BBC46}" type="presParOf" srcId="{5AA968E5-7FC2-45D9-AFD6-6C30A1A2749E}" destId="{C030D654-A9CD-47D0-95D2-7C55B911C21C}" srcOrd="1" destOrd="0" presId="urn:microsoft.com/office/officeart/2008/layout/VerticalCurvedList"/>
    <dgm:cxn modelId="{F52E0763-60CC-447B-B9B5-2D65033485AB}" type="presParOf" srcId="{5AA968E5-7FC2-45D9-AFD6-6C30A1A2749E}" destId="{3E716C49-7D42-4B01-99C2-411B1FB3F84D}" srcOrd="2" destOrd="0" presId="urn:microsoft.com/office/officeart/2008/layout/VerticalCurvedList"/>
    <dgm:cxn modelId="{B153EFBB-AC8D-4E27-B297-3B64617C6D8D}" type="presParOf" srcId="{3E716C49-7D42-4B01-99C2-411B1FB3F84D}" destId="{28F3F8A5-5006-4C9C-AE40-50B26A02E6F8}" srcOrd="0" destOrd="0" presId="urn:microsoft.com/office/officeart/2008/layout/VerticalCurvedList"/>
    <dgm:cxn modelId="{A2509709-20D5-4EB4-9BE9-04C21B11EA80}" type="presParOf" srcId="{5AA968E5-7FC2-45D9-AFD6-6C30A1A2749E}" destId="{A9053AFE-99EF-4D41-B9D8-DE0845D46B9C}" srcOrd="3" destOrd="0" presId="urn:microsoft.com/office/officeart/2008/layout/VerticalCurvedList"/>
    <dgm:cxn modelId="{8C6ABAF9-DABD-4D96-97CE-14CEF36AEA6C}" type="presParOf" srcId="{5AA968E5-7FC2-45D9-AFD6-6C30A1A2749E}" destId="{2D27DE85-5741-4BCF-A9BC-7EA55EC92488}" srcOrd="4" destOrd="0" presId="urn:microsoft.com/office/officeart/2008/layout/VerticalCurvedList"/>
    <dgm:cxn modelId="{FE189E87-3481-4D2F-B1DD-1B68B8AD9C6E}" type="presParOf" srcId="{2D27DE85-5741-4BCF-A9BC-7EA55EC92488}" destId="{E38B1123-3F01-4E99-93EA-932C1FE05FDF}" srcOrd="0" destOrd="0" presId="urn:microsoft.com/office/officeart/2008/layout/VerticalCurvedList"/>
    <dgm:cxn modelId="{F864BDA2-42E5-4F8B-8EF5-74BCAC2E5C40}" type="presParOf" srcId="{5AA968E5-7FC2-45D9-AFD6-6C30A1A2749E}" destId="{955BB2F8-F6A2-46DF-BD88-02AC32C78041}" srcOrd="5" destOrd="0" presId="urn:microsoft.com/office/officeart/2008/layout/VerticalCurvedList"/>
    <dgm:cxn modelId="{40F7A9B0-21AE-445E-93DB-FFE5610CACDF}" type="presParOf" srcId="{5AA968E5-7FC2-45D9-AFD6-6C30A1A2749E}" destId="{E5E14834-7430-47EE-905B-D99FEF66B175}" srcOrd="6" destOrd="0" presId="urn:microsoft.com/office/officeart/2008/layout/VerticalCurvedList"/>
    <dgm:cxn modelId="{4C9B94F0-BCA8-49AA-A6C2-2E9E5C761EC1}" type="presParOf" srcId="{E5E14834-7430-47EE-905B-D99FEF66B175}" destId="{DA4F779B-A2AB-4D6A-8D0F-4ECE491A81CA}" srcOrd="0" destOrd="0" presId="urn:microsoft.com/office/officeart/2008/layout/VerticalCurvedList"/>
    <dgm:cxn modelId="{6FD0AB3B-02CF-47D0-94F9-71176011C20C}" type="presParOf" srcId="{5AA968E5-7FC2-45D9-AFD6-6C30A1A2749E}" destId="{FB280AB2-BF09-40D0-BA78-7752E1EB72D0}" srcOrd="7" destOrd="0" presId="urn:microsoft.com/office/officeart/2008/layout/VerticalCurvedList"/>
    <dgm:cxn modelId="{FFBE1048-6C80-47F1-A401-94BA57A5711F}" type="presParOf" srcId="{5AA968E5-7FC2-45D9-AFD6-6C30A1A2749E}" destId="{57122BDB-6E7D-4508-A8C8-DF7370B3F9F7}" srcOrd="8" destOrd="0" presId="urn:microsoft.com/office/officeart/2008/layout/VerticalCurvedList"/>
    <dgm:cxn modelId="{65FDCAFE-CEA4-4D09-83BD-A672B24194F2}" type="presParOf" srcId="{57122BDB-6E7D-4508-A8C8-DF7370B3F9F7}" destId="{1255CF99-FE37-40A6-A8AC-0DF1B3419B46}" srcOrd="0" destOrd="0" presId="urn:microsoft.com/office/officeart/2008/layout/VerticalCurvedList"/>
    <dgm:cxn modelId="{C742F230-D37C-4FA4-9B01-EE31D158F996}" type="presParOf" srcId="{5AA968E5-7FC2-45D9-AFD6-6C30A1A2749E}" destId="{14B13C35-5B4D-48F5-B492-2F3F5A05A856}" srcOrd="9" destOrd="0" presId="urn:microsoft.com/office/officeart/2008/layout/VerticalCurvedList"/>
    <dgm:cxn modelId="{91F746F0-214F-46AB-BD18-274BABBDCDB5}" type="presParOf" srcId="{5AA968E5-7FC2-45D9-AFD6-6C30A1A2749E}" destId="{1B57E9C5-204A-4EF5-9515-EBFB60B0AFC5}" srcOrd="10" destOrd="0" presId="urn:microsoft.com/office/officeart/2008/layout/VerticalCurvedList"/>
    <dgm:cxn modelId="{21F04FC0-176F-4AEF-B7C2-729DFDA03A68}" type="presParOf" srcId="{1B57E9C5-204A-4EF5-9515-EBFB60B0AFC5}" destId="{F9CB469C-EC9E-4D3F-BA4A-62207307C15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29CD9EF-8198-4B5F-BF82-E28D149E6C5C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10ECE67B-2C45-4A19-A943-C6D25E17F532}">
      <dgm:prSet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algn="just"/>
          <a:r>
            <a:rPr lang="es-CO" sz="1800" dirty="0" smtClean="0"/>
            <a:t>Nuevos </a:t>
          </a:r>
          <a:r>
            <a:rPr lang="es-CO" sz="1800" dirty="0" smtClean="0"/>
            <a:t>modelos de gestión que fomenten el respeto de los derechos humanos en la administración de </a:t>
          </a:r>
          <a:r>
            <a:rPr lang="es-CO" sz="1800" dirty="0" smtClean="0"/>
            <a:t>justicia.</a:t>
          </a:r>
          <a:endParaRPr lang="es-CO" sz="1800" dirty="0"/>
        </a:p>
      </dgm:t>
    </dgm:pt>
    <dgm:pt modelId="{D7B59CDA-6A1C-4301-9B08-0CF6D14D5BEE}" type="parTrans" cxnId="{CABEE7A4-78A4-415C-8F14-BC7FF968A60F}">
      <dgm:prSet/>
      <dgm:spPr/>
      <dgm:t>
        <a:bodyPr/>
        <a:lstStyle/>
        <a:p>
          <a:endParaRPr lang="es-CO"/>
        </a:p>
      </dgm:t>
    </dgm:pt>
    <dgm:pt modelId="{BA9E4CC1-2559-483F-AD23-EE5ED1B0DD9B}" type="sibTrans" cxnId="{CABEE7A4-78A4-415C-8F14-BC7FF968A60F}">
      <dgm:prSet/>
      <dgm:spPr/>
      <dgm:t>
        <a:bodyPr/>
        <a:lstStyle/>
        <a:p>
          <a:endParaRPr lang="es-CO"/>
        </a:p>
      </dgm:t>
    </dgm:pt>
    <dgm:pt modelId="{8D4526DC-7847-43A4-A7FA-938128D0FF6C}">
      <dgm:prSet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CO" sz="1800" dirty="0" smtClean="0"/>
            <a:t>Dar seguimiento casos  de </a:t>
          </a:r>
          <a:r>
            <a:rPr lang="es-CO" sz="1800" dirty="0" smtClean="0"/>
            <a:t>violaciones </a:t>
          </a:r>
          <a:r>
            <a:rPr lang="es-CO" sz="1800" dirty="0" smtClean="0"/>
            <a:t> de </a:t>
          </a:r>
          <a:r>
            <a:rPr lang="es-CO" sz="1800" dirty="0" smtClean="0"/>
            <a:t>los derechos humanos </a:t>
          </a:r>
          <a:r>
            <a:rPr lang="es-CO" sz="1800" dirty="0" smtClean="0"/>
            <a:t>que sea competencia  </a:t>
          </a:r>
          <a:r>
            <a:rPr lang="es-CO" sz="1800" dirty="0" smtClean="0"/>
            <a:t>del Consejo de la </a:t>
          </a:r>
          <a:r>
            <a:rPr lang="es-CO" sz="1800" dirty="0" smtClean="0"/>
            <a:t>Judicatura</a:t>
          </a:r>
          <a:r>
            <a:rPr lang="es-CO" sz="1200" dirty="0" smtClean="0"/>
            <a:t>.</a:t>
          </a:r>
          <a:endParaRPr lang="es-CO" sz="1200" dirty="0"/>
        </a:p>
      </dgm:t>
    </dgm:pt>
    <dgm:pt modelId="{DD25BC55-9E4A-434F-8FE2-D42F08EDDF22}" type="parTrans" cxnId="{3989C67C-F867-4635-879A-1F782A52E7E7}">
      <dgm:prSet/>
      <dgm:spPr/>
      <dgm:t>
        <a:bodyPr/>
        <a:lstStyle/>
        <a:p>
          <a:endParaRPr lang="es-CO"/>
        </a:p>
      </dgm:t>
    </dgm:pt>
    <dgm:pt modelId="{E960C064-8E5F-437D-BECB-30A1EFC470B2}" type="sibTrans" cxnId="{3989C67C-F867-4635-879A-1F782A52E7E7}">
      <dgm:prSet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CO"/>
        </a:p>
      </dgm:t>
    </dgm:pt>
    <dgm:pt modelId="{3D00EFBF-B4D8-4098-8746-6F62589DEE9E}">
      <dgm:prSet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CO" dirty="0" smtClean="0"/>
            <a:t>Asesorar de forma permanente y continua, </a:t>
          </a:r>
          <a:r>
            <a:rPr lang="es-CO" dirty="0" smtClean="0"/>
            <a:t> </a:t>
          </a:r>
          <a:r>
            <a:rPr lang="es-CO" dirty="0" smtClean="0"/>
            <a:t>a los órganos jurisdiccionales, auxiliares y </a:t>
          </a:r>
          <a:r>
            <a:rPr lang="es-CO" dirty="0" smtClean="0"/>
            <a:t>autónomos, en </a:t>
          </a:r>
          <a:r>
            <a:rPr lang="es-CO" dirty="0" smtClean="0"/>
            <a:t>temas </a:t>
          </a:r>
          <a:r>
            <a:rPr lang="es-CO" dirty="0" smtClean="0"/>
            <a:t> </a:t>
          </a:r>
          <a:r>
            <a:rPr lang="es-CO" dirty="0" smtClean="0"/>
            <a:t>de derechos humanos ratificados por el Ecuador</a:t>
          </a:r>
          <a:endParaRPr lang="es-CO" dirty="0"/>
        </a:p>
      </dgm:t>
    </dgm:pt>
    <dgm:pt modelId="{A2170437-EF86-4D6B-AC09-3E7B29E0F4F8}" type="parTrans" cxnId="{3F1E0E8D-D15A-4580-A2CC-2EA3F8C009BF}">
      <dgm:prSet/>
      <dgm:spPr/>
      <dgm:t>
        <a:bodyPr/>
        <a:lstStyle/>
        <a:p>
          <a:endParaRPr lang="es-CO"/>
        </a:p>
      </dgm:t>
    </dgm:pt>
    <dgm:pt modelId="{B64D76C7-50EF-49F2-8787-FECD56FEDA32}" type="sibTrans" cxnId="{3F1E0E8D-D15A-4580-A2CC-2EA3F8C009BF}">
      <dgm:prSet/>
      <dgm:spPr/>
      <dgm:t>
        <a:bodyPr/>
        <a:lstStyle/>
        <a:p>
          <a:endParaRPr lang="es-CO"/>
        </a:p>
      </dgm:t>
    </dgm:pt>
    <dgm:pt modelId="{EF0B7059-ADA3-4E48-9F6B-B38CDB704AB1}">
      <dgm:prSet custT="1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pPr algn="just"/>
          <a:r>
            <a:rPr lang="es-CO" sz="1800" dirty="0" smtClean="0"/>
            <a:t>Analizar los programas de aplicación de los derechos humanos de las judicaturas a nivel regional e internacional y evaluar la aplicabilidad de estos en el Ecuador</a:t>
          </a:r>
          <a:endParaRPr lang="es-CO" sz="1800" dirty="0"/>
        </a:p>
      </dgm:t>
    </dgm:pt>
    <dgm:pt modelId="{DC2DD026-FABF-47A9-933C-9BBD7CA0D18C}" type="sibTrans" cxnId="{8770BB93-4E3B-4118-A087-213144FAFF7D}">
      <dgm:prSet/>
      <dgm:spPr/>
      <dgm:t>
        <a:bodyPr/>
        <a:lstStyle/>
        <a:p>
          <a:endParaRPr lang="es-CO"/>
        </a:p>
      </dgm:t>
    </dgm:pt>
    <dgm:pt modelId="{9F480E43-6AD3-4349-8DA9-AE7F0150D205}" type="parTrans" cxnId="{8770BB93-4E3B-4118-A087-213144FAFF7D}">
      <dgm:prSet/>
      <dgm:spPr/>
      <dgm:t>
        <a:bodyPr/>
        <a:lstStyle/>
        <a:p>
          <a:endParaRPr lang="es-CO"/>
        </a:p>
      </dgm:t>
    </dgm:pt>
    <dgm:pt modelId="{DC8F42FC-FEAB-475A-BA85-4E29BA52EA7A}" type="pres">
      <dgm:prSet presAssocID="{829CD9EF-8198-4B5F-BF82-E28D149E6C5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C"/>
        </a:p>
      </dgm:t>
    </dgm:pt>
    <dgm:pt modelId="{5AA968E5-7FC2-45D9-AFD6-6C30A1A2749E}" type="pres">
      <dgm:prSet presAssocID="{829CD9EF-8198-4B5F-BF82-E28D149E6C5C}" presName="Name1" presStyleCnt="0"/>
      <dgm:spPr/>
    </dgm:pt>
    <dgm:pt modelId="{EFC6CD86-F9A2-4820-B0C8-9FD1AD58885F}" type="pres">
      <dgm:prSet presAssocID="{829CD9EF-8198-4B5F-BF82-E28D149E6C5C}" presName="cycle" presStyleCnt="0"/>
      <dgm:spPr/>
    </dgm:pt>
    <dgm:pt modelId="{5C18433D-A994-438B-BC1A-E6C6067D329B}" type="pres">
      <dgm:prSet presAssocID="{829CD9EF-8198-4B5F-BF82-E28D149E6C5C}" presName="srcNode" presStyleLbl="node1" presStyleIdx="0" presStyleCnt="4"/>
      <dgm:spPr/>
    </dgm:pt>
    <dgm:pt modelId="{A3E49CE1-6957-4AD8-A5AB-F5F085201364}" type="pres">
      <dgm:prSet presAssocID="{829CD9EF-8198-4B5F-BF82-E28D149E6C5C}" presName="conn" presStyleLbl="parChTrans1D2" presStyleIdx="0" presStyleCnt="1" custLinFactNeighborX="191" custLinFactNeighborY="96"/>
      <dgm:spPr/>
      <dgm:t>
        <a:bodyPr/>
        <a:lstStyle/>
        <a:p>
          <a:endParaRPr lang="es-EC"/>
        </a:p>
      </dgm:t>
    </dgm:pt>
    <dgm:pt modelId="{28EE0A32-6CB0-43AF-8055-9A94B38DB9DE}" type="pres">
      <dgm:prSet presAssocID="{829CD9EF-8198-4B5F-BF82-E28D149E6C5C}" presName="extraNode" presStyleLbl="node1" presStyleIdx="0" presStyleCnt="4"/>
      <dgm:spPr/>
    </dgm:pt>
    <dgm:pt modelId="{53677704-AB06-449C-B93F-7790BD83EA54}" type="pres">
      <dgm:prSet presAssocID="{829CD9EF-8198-4B5F-BF82-E28D149E6C5C}" presName="dstNode" presStyleLbl="node1" presStyleIdx="0" presStyleCnt="4"/>
      <dgm:spPr/>
    </dgm:pt>
    <dgm:pt modelId="{F25CBC07-E4E1-47B6-BA8B-72A3DAB624A7}" type="pres">
      <dgm:prSet presAssocID="{8D4526DC-7847-43A4-A7FA-938128D0FF6C}" presName="text_1" presStyleLbl="node1" presStyleIdx="0" presStyleCnt="4" custScaleY="16411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07B2BDF-C0F2-4715-90DB-EEB6EB9D267F}" type="pres">
      <dgm:prSet presAssocID="{8D4526DC-7847-43A4-A7FA-938128D0FF6C}" presName="accent_1" presStyleCnt="0"/>
      <dgm:spPr/>
    </dgm:pt>
    <dgm:pt modelId="{17713FC7-5788-4F68-94C0-4F5A2F0AB546}" type="pres">
      <dgm:prSet presAssocID="{8D4526DC-7847-43A4-A7FA-938128D0FF6C}" presName="accentRepeatNode" presStyleLbl="solidFgAcc1" presStyleIdx="0" presStyleCnt="4"/>
      <dgm:spPr/>
    </dgm:pt>
    <dgm:pt modelId="{31782886-D309-4343-82E8-143CD795C2FF}" type="pres">
      <dgm:prSet presAssocID="{10ECE67B-2C45-4A19-A943-C6D25E17F532}" presName="text_2" presStyleLbl="node1" presStyleIdx="1" presStyleCnt="4" custScaleY="15336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E491F12-1F22-41D7-9885-026688D22C27}" type="pres">
      <dgm:prSet presAssocID="{10ECE67B-2C45-4A19-A943-C6D25E17F532}" presName="accent_2" presStyleCnt="0"/>
      <dgm:spPr/>
    </dgm:pt>
    <dgm:pt modelId="{FF01A3C8-3269-4C25-87F5-11F660D70AD0}" type="pres">
      <dgm:prSet presAssocID="{10ECE67B-2C45-4A19-A943-C6D25E17F532}" presName="accentRepeatNode" presStyleLbl="solidFgAcc1" presStyleIdx="1" presStyleCnt="4"/>
      <dgm:spPr/>
    </dgm:pt>
    <dgm:pt modelId="{D58AD0BD-5B8C-466B-8914-CC7225C3D118}" type="pres">
      <dgm:prSet presAssocID="{EF0B7059-ADA3-4E48-9F6B-B38CDB704AB1}" presName="text_3" presStyleLbl="node1" presStyleIdx="2" presStyleCnt="4" custScaleY="17276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AF9C63D-8F84-4372-A42E-9A0BB3C9048A}" type="pres">
      <dgm:prSet presAssocID="{EF0B7059-ADA3-4E48-9F6B-B38CDB704AB1}" presName="accent_3" presStyleCnt="0"/>
      <dgm:spPr/>
    </dgm:pt>
    <dgm:pt modelId="{3B648D00-0DDD-46A7-9CA8-54F7C2012BFC}" type="pres">
      <dgm:prSet presAssocID="{EF0B7059-ADA3-4E48-9F6B-B38CDB704AB1}" presName="accentRepeatNode" presStyleLbl="solidFgAcc1" presStyleIdx="2" presStyleCnt="4"/>
      <dgm:spPr/>
    </dgm:pt>
    <dgm:pt modelId="{D0A249E2-8E76-4ADA-86A0-D4575F4C56CA}" type="pres">
      <dgm:prSet presAssocID="{3D00EFBF-B4D8-4098-8746-6F62589DEE9E}" presName="text_4" presStyleLbl="node1" presStyleIdx="3" presStyleCnt="4" custScaleY="14242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C99B5E7-E69E-435B-B32C-98AAD3F45EEF}" type="pres">
      <dgm:prSet presAssocID="{3D00EFBF-B4D8-4098-8746-6F62589DEE9E}" presName="accent_4" presStyleCnt="0"/>
      <dgm:spPr/>
    </dgm:pt>
    <dgm:pt modelId="{8BB170D4-DE50-4964-8733-F5A1395E428A}" type="pres">
      <dgm:prSet presAssocID="{3D00EFBF-B4D8-4098-8746-6F62589DEE9E}" presName="accentRepeatNode" presStyleLbl="solidFgAcc1" presStyleIdx="3" presStyleCnt="4"/>
      <dgm:spPr/>
    </dgm:pt>
  </dgm:ptLst>
  <dgm:cxnLst>
    <dgm:cxn modelId="{3989C67C-F867-4635-879A-1F782A52E7E7}" srcId="{829CD9EF-8198-4B5F-BF82-E28D149E6C5C}" destId="{8D4526DC-7847-43A4-A7FA-938128D0FF6C}" srcOrd="0" destOrd="0" parTransId="{DD25BC55-9E4A-434F-8FE2-D42F08EDDF22}" sibTransId="{E960C064-8E5F-437D-BECB-30A1EFC470B2}"/>
    <dgm:cxn modelId="{1D9C5DF6-74D7-439F-8290-A9390C513B8A}" type="presOf" srcId="{EF0B7059-ADA3-4E48-9F6B-B38CDB704AB1}" destId="{D58AD0BD-5B8C-466B-8914-CC7225C3D118}" srcOrd="0" destOrd="0" presId="urn:microsoft.com/office/officeart/2008/layout/VerticalCurvedList"/>
    <dgm:cxn modelId="{C5659227-CE30-48C5-BD91-248B82BF5A14}" type="presOf" srcId="{8D4526DC-7847-43A4-A7FA-938128D0FF6C}" destId="{F25CBC07-E4E1-47B6-BA8B-72A3DAB624A7}" srcOrd="0" destOrd="0" presId="urn:microsoft.com/office/officeart/2008/layout/VerticalCurvedList"/>
    <dgm:cxn modelId="{7535F477-C1E6-4DBE-B57D-55CBB61023AD}" type="presOf" srcId="{829CD9EF-8198-4B5F-BF82-E28D149E6C5C}" destId="{DC8F42FC-FEAB-475A-BA85-4E29BA52EA7A}" srcOrd="0" destOrd="0" presId="urn:microsoft.com/office/officeart/2008/layout/VerticalCurvedList"/>
    <dgm:cxn modelId="{498BAE87-6BD0-4799-B02A-D1C02E403336}" type="presOf" srcId="{3D00EFBF-B4D8-4098-8746-6F62589DEE9E}" destId="{D0A249E2-8E76-4ADA-86A0-D4575F4C56CA}" srcOrd="0" destOrd="0" presId="urn:microsoft.com/office/officeart/2008/layout/VerticalCurvedList"/>
    <dgm:cxn modelId="{3F1E0E8D-D15A-4580-A2CC-2EA3F8C009BF}" srcId="{829CD9EF-8198-4B5F-BF82-E28D149E6C5C}" destId="{3D00EFBF-B4D8-4098-8746-6F62589DEE9E}" srcOrd="3" destOrd="0" parTransId="{A2170437-EF86-4D6B-AC09-3E7B29E0F4F8}" sibTransId="{B64D76C7-50EF-49F2-8787-FECD56FEDA32}"/>
    <dgm:cxn modelId="{6DE41CC4-EE0E-4F39-B85F-3A0EB79BAC2B}" type="presOf" srcId="{E960C064-8E5F-437D-BECB-30A1EFC470B2}" destId="{A3E49CE1-6957-4AD8-A5AB-F5F085201364}" srcOrd="0" destOrd="0" presId="urn:microsoft.com/office/officeart/2008/layout/VerticalCurvedList"/>
    <dgm:cxn modelId="{8770BB93-4E3B-4118-A087-213144FAFF7D}" srcId="{829CD9EF-8198-4B5F-BF82-E28D149E6C5C}" destId="{EF0B7059-ADA3-4E48-9F6B-B38CDB704AB1}" srcOrd="2" destOrd="0" parTransId="{9F480E43-6AD3-4349-8DA9-AE7F0150D205}" sibTransId="{DC2DD026-FABF-47A9-933C-9BBD7CA0D18C}"/>
    <dgm:cxn modelId="{DFD2CC72-09C2-4000-AAE7-BB881EFD3419}" type="presOf" srcId="{10ECE67B-2C45-4A19-A943-C6D25E17F532}" destId="{31782886-D309-4343-82E8-143CD795C2FF}" srcOrd="0" destOrd="0" presId="urn:microsoft.com/office/officeart/2008/layout/VerticalCurvedList"/>
    <dgm:cxn modelId="{CABEE7A4-78A4-415C-8F14-BC7FF968A60F}" srcId="{829CD9EF-8198-4B5F-BF82-E28D149E6C5C}" destId="{10ECE67B-2C45-4A19-A943-C6D25E17F532}" srcOrd="1" destOrd="0" parTransId="{D7B59CDA-6A1C-4301-9B08-0CF6D14D5BEE}" sibTransId="{BA9E4CC1-2559-483F-AD23-EE5ED1B0DD9B}"/>
    <dgm:cxn modelId="{31FD99DB-26A7-4B62-9DED-1BE88FCEE739}" type="presParOf" srcId="{DC8F42FC-FEAB-475A-BA85-4E29BA52EA7A}" destId="{5AA968E5-7FC2-45D9-AFD6-6C30A1A2749E}" srcOrd="0" destOrd="0" presId="urn:microsoft.com/office/officeart/2008/layout/VerticalCurvedList"/>
    <dgm:cxn modelId="{6CF80B99-A5CC-4155-B058-1AE57FD51E64}" type="presParOf" srcId="{5AA968E5-7FC2-45D9-AFD6-6C30A1A2749E}" destId="{EFC6CD86-F9A2-4820-B0C8-9FD1AD58885F}" srcOrd="0" destOrd="0" presId="urn:microsoft.com/office/officeart/2008/layout/VerticalCurvedList"/>
    <dgm:cxn modelId="{13DCAF18-4CD3-4341-B422-C68C1A742A13}" type="presParOf" srcId="{EFC6CD86-F9A2-4820-B0C8-9FD1AD58885F}" destId="{5C18433D-A994-438B-BC1A-E6C6067D329B}" srcOrd="0" destOrd="0" presId="urn:microsoft.com/office/officeart/2008/layout/VerticalCurvedList"/>
    <dgm:cxn modelId="{B0939F48-53F8-43C5-BD79-406121CEC472}" type="presParOf" srcId="{EFC6CD86-F9A2-4820-B0C8-9FD1AD58885F}" destId="{A3E49CE1-6957-4AD8-A5AB-F5F085201364}" srcOrd="1" destOrd="0" presId="urn:microsoft.com/office/officeart/2008/layout/VerticalCurvedList"/>
    <dgm:cxn modelId="{31A9B60A-9A49-48D0-8E6A-43A4311B986F}" type="presParOf" srcId="{EFC6CD86-F9A2-4820-B0C8-9FD1AD58885F}" destId="{28EE0A32-6CB0-43AF-8055-9A94B38DB9DE}" srcOrd="2" destOrd="0" presId="urn:microsoft.com/office/officeart/2008/layout/VerticalCurvedList"/>
    <dgm:cxn modelId="{A4EEF671-9B06-4BB2-A476-48217DCD90FC}" type="presParOf" srcId="{EFC6CD86-F9A2-4820-B0C8-9FD1AD58885F}" destId="{53677704-AB06-449C-B93F-7790BD83EA54}" srcOrd="3" destOrd="0" presId="urn:microsoft.com/office/officeart/2008/layout/VerticalCurvedList"/>
    <dgm:cxn modelId="{9ED80E49-C5FD-4E06-80AF-4EFA99BB627A}" type="presParOf" srcId="{5AA968E5-7FC2-45D9-AFD6-6C30A1A2749E}" destId="{F25CBC07-E4E1-47B6-BA8B-72A3DAB624A7}" srcOrd="1" destOrd="0" presId="urn:microsoft.com/office/officeart/2008/layout/VerticalCurvedList"/>
    <dgm:cxn modelId="{AFBDEBE6-66E3-46FB-8C9C-8D1A758F5D6A}" type="presParOf" srcId="{5AA968E5-7FC2-45D9-AFD6-6C30A1A2749E}" destId="{A07B2BDF-C0F2-4715-90DB-EEB6EB9D267F}" srcOrd="2" destOrd="0" presId="urn:microsoft.com/office/officeart/2008/layout/VerticalCurvedList"/>
    <dgm:cxn modelId="{B4B5DDD9-6086-4F38-A6F7-5E2DA41BBBA0}" type="presParOf" srcId="{A07B2BDF-C0F2-4715-90DB-EEB6EB9D267F}" destId="{17713FC7-5788-4F68-94C0-4F5A2F0AB546}" srcOrd="0" destOrd="0" presId="urn:microsoft.com/office/officeart/2008/layout/VerticalCurvedList"/>
    <dgm:cxn modelId="{4A50D165-F929-4138-A51B-AB76E4234293}" type="presParOf" srcId="{5AA968E5-7FC2-45D9-AFD6-6C30A1A2749E}" destId="{31782886-D309-4343-82E8-143CD795C2FF}" srcOrd="3" destOrd="0" presId="urn:microsoft.com/office/officeart/2008/layout/VerticalCurvedList"/>
    <dgm:cxn modelId="{460DB40F-F61A-4FB9-8296-EA21828972A6}" type="presParOf" srcId="{5AA968E5-7FC2-45D9-AFD6-6C30A1A2749E}" destId="{8E491F12-1F22-41D7-9885-026688D22C27}" srcOrd="4" destOrd="0" presId="urn:microsoft.com/office/officeart/2008/layout/VerticalCurvedList"/>
    <dgm:cxn modelId="{F6CD40C8-C6EF-42F4-90F0-C89788D8C589}" type="presParOf" srcId="{8E491F12-1F22-41D7-9885-026688D22C27}" destId="{FF01A3C8-3269-4C25-87F5-11F660D70AD0}" srcOrd="0" destOrd="0" presId="urn:microsoft.com/office/officeart/2008/layout/VerticalCurvedList"/>
    <dgm:cxn modelId="{F872C564-2C26-452D-8EEB-B3D54E1924DC}" type="presParOf" srcId="{5AA968E5-7FC2-45D9-AFD6-6C30A1A2749E}" destId="{D58AD0BD-5B8C-466B-8914-CC7225C3D118}" srcOrd="5" destOrd="0" presId="urn:microsoft.com/office/officeart/2008/layout/VerticalCurvedList"/>
    <dgm:cxn modelId="{2F77EBB7-3B0E-43E0-BD0D-F7F13A965066}" type="presParOf" srcId="{5AA968E5-7FC2-45D9-AFD6-6C30A1A2749E}" destId="{0AF9C63D-8F84-4372-A42E-9A0BB3C9048A}" srcOrd="6" destOrd="0" presId="urn:microsoft.com/office/officeart/2008/layout/VerticalCurvedList"/>
    <dgm:cxn modelId="{10CCA874-7D24-43C9-8E81-062FCEF1946F}" type="presParOf" srcId="{0AF9C63D-8F84-4372-A42E-9A0BB3C9048A}" destId="{3B648D00-0DDD-46A7-9CA8-54F7C2012BFC}" srcOrd="0" destOrd="0" presId="urn:microsoft.com/office/officeart/2008/layout/VerticalCurvedList"/>
    <dgm:cxn modelId="{5F531F9F-6464-40D9-A430-F6128EF9C907}" type="presParOf" srcId="{5AA968E5-7FC2-45D9-AFD6-6C30A1A2749E}" destId="{D0A249E2-8E76-4ADA-86A0-D4575F4C56CA}" srcOrd="7" destOrd="0" presId="urn:microsoft.com/office/officeart/2008/layout/VerticalCurvedList"/>
    <dgm:cxn modelId="{21E2DDB2-CA1B-4D50-A797-C844DC62550F}" type="presParOf" srcId="{5AA968E5-7FC2-45D9-AFD6-6C30A1A2749E}" destId="{2C99B5E7-E69E-435B-B32C-98AAD3F45EEF}" srcOrd="8" destOrd="0" presId="urn:microsoft.com/office/officeart/2008/layout/VerticalCurvedList"/>
    <dgm:cxn modelId="{9A3FD837-0CF7-44A5-AABB-20FC323EEDFF}" type="presParOf" srcId="{2C99B5E7-E69E-435B-B32C-98AAD3F45EEF}" destId="{8BB170D4-DE50-4964-8733-F5A1395E428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9050CC0-B1FB-4D0D-AFF6-F0323BEFF28D}" type="doc">
      <dgm:prSet loTypeId="urn:microsoft.com/office/officeart/2005/8/layout/matrix1" loCatId="matrix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E8F5C307-D2D5-40E5-8F5E-0A2978281492}">
      <dgm:prSet phldrT="[Texto]" custT="1"/>
      <dgm:spPr/>
      <dgm:t>
        <a:bodyPr/>
        <a:lstStyle/>
        <a:p>
          <a:r>
            <a:rPr lang="es-EC" sz="1800" b="1" dirty="0" smtClean="0">
              <a:latin typeface="Calibri" pitchFamily="34" charset="0"/>
              <a:cs typeface="Calibri" pitchFamily="34" charset="0"/>
            </a:rPr>
            <a:t>SUBDIRECCIÓN NACIONAL DE GÉNERO</a:t>
          </a:r>
          <a:endParaRPr lang="es-EC" sz="1800" b="1" dirty="0">
            <a:latin typeface="Calibri" pitchFamily="34" charset="0"/>
            <a:cs typeface="Calibri" pitchFamily="34" charset="0"/>
          </a:endParaRPr>
        </a:p>
      </dgm:t>
    </dgm:pt>
    <dgm:pt modelId="{2E44AC89-F89A-43C6-9C2D-7617FCCFFF90}" type="parTrans" cxnId="{6FAEA001-9529-4165-BE2C-033DD43A4EFA}">
      <dgm:prSet/>
      <dgm:spPr/>
      <dgm:t>
        <a:bodyPr/>
        <a:lstStyle/>
        <a:p>
          <a:endParaRPr lang="es-EC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85C89D51-6473-49C9-9D03-09DC04A486C5}" type="sibTrans" cxnId="{6FAEA001-9529-4165-BE2C-033DD43A4EFA}">
      <dgm:prSet/>
      <dgm:spPr/>
      <dgm:t>
        <a:bodyPr/>
        <a:lstStyle/>
        <a:p>
          <a:endParaRPr lang="es-EC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A2BF8776-27C0-4B93-9153-64BDB1E7FC83}">
      <dgm:prSet phldrT="[Texto]" custT="1"/>
      <dgm:spPr/>
      <dgm:t>
        <a:bodyPr/>
        <a:lstStyle/>
        <a:p>
          <a:r>
            <a:rPr lang="es-EC" sz="1800" dirty="0" smtClean="0">
              <a:latin typeface="Calibri" pitchFamily="34" charset="0"/>
              <a:cs typeface="Calibri" pitchFamily="34" charset="0"/>
            </a:rPr>
            <a:t>1.</a:t>
          </a:r>
          <a:r>
            <a:rPr lang="es-EC" sz="2000" dirty="0" smtClean="0">
              <a:latin typeface="Calibri" pitchFamily="34" charset="0"/>
              <a:cs typeface="Calibri" pitchFamily="34" charset="0"/>
            </a:rPr>
            <a:t> </a:t>
          </a:r>
          <a:r>
            <a:rPr lang="es-EC" sz="1800" dirty="0" smtClean="0">
              <a:latin typeface="Calibri" pitchFamily="34" charset="0"/>
              <a:cs typeface="Calibri" pitchFamily="34" charset="0"/>
            </a:rPr>
            <a:t>Impulsar programas para la igualdad y no discriminación por razones de género en el servicio judicial</a:t>
          </a:r>
          <a:endParaRPr lang="es-EC" sz="1800" dirty="0">
            <a:latin typeface="Calibri" pitchFamily="34" charset="0"/>
            <a:cs typeface="Calibri" pitchFamily="34" charset="0"/>
          </a:endParaRPr>
        </a:p>
      </dgm:t>
    </dgm:pt>
    <dgm:pt modelId="{7ECBE7BE-69AE-46AD-B1EF-30E415B1D1E9}" type="parTrans" cxnId="{E1E08B75-C7EB-4E02-9605-B0029AEDD232}">
      <dgm:prSet/>
      <dgm:spPr/>
      <dgm:t>
        <a:bodyPr/>
        <a:lstStyle/>
        <a:p>
          <a:endParaRPr lang="es-EC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DFE1BDCB-AE0F-4A7A-A4EC-B1C6D6F182E7}" type="sibTrans" cxnId="{E1E08B75-C7EB-4E02-9605-B0029AEDD232}">
      <dgm:prSet/>
      <dgm:spPr/>
      <dgm:t>
        <a:bodyPr/>
        <a:lstStyle/>
        <a:p>
          <a:endParaRPr lang="es-EC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3B5E6D93-903D-4A6F-8CE1-5D208EB592C2}">
      <dgm:prSet phldrT="[Texto]" custT="1"/>
      <dgm:spPr/>
      <dgm:t>
        <a:bodyPr/>
        <a:lstStyle/>
        <a:p>
          <a:r>
            <a:rPr lang="es-EC" sz="1800" dirty="0" smtClean="0">
              <a:latin typeface="Calibri" pitchFamily="34" charset="0"/>
              <a:cs typeface="Calibri" pitchFamily="34" charset="0"/>
            </a:rPr>
            <a:t>2. Capacitación en materia de género a órganos jurisdiccionales, auxiliares y autónomos</a:t>
          </a:r>
          <a:endParaRPr lang="es-EC" sz="1800" u="sng" dirty="0">
            <a:latin typeface="Calibri" pitchFamily="34" charset="0"/>
            <a:cs typeface="Calibri" pitchFamily="34" charset="0"/>
          </a:endParaRPr>
        </a:p>
      </dgm:t>
    </dgm:pt>
    <dgm:pt modelId="{09A52A92-30D8-4B17-8FBB-A55CE3091612}" type="parTrans" cxnId="{7149A79E-42FB-4185-A9C9-F6A5FF0F607D}">
      <dgm:prSet/>
      <dgm:spPr/>
      <dgm:t>
        <a:bodyPr/>
        <a:lstStyle/>
        <a:p>
          <a:endParaRPr lang="es-EC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066F0245-2B80-4646-8CC9-7320F741A923}" type="sibTrans" cxnId="{7149A79E-42FB-4185-A9C9-F6A5FF0F607D}">
      <dgm:prSet/>
      <dgm:spPr/>
      <dgm:t>
        <a:bodyPr/>
        <a:lstStyle/>
        <a:p>
          <a:endParaRPr lang="es-EC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EC5EFF58-ACAB-48D6-B9AC-231FBFC8A348}">
      <dgm:prSet phldrT="[Texto]" custT="1"/>
      <dgm:spPr/>
      <dgm:t>
        <a:bodyPr/>
        <a:lstStyle/>
        <a:p>
          <a:r>
            <a:rPr lang="es-EC" sz="1800" dirty="0" smtClean="0">
              <a:latin typeface="Calibri" pitchFamily="34" charset="0"/>
              <a:cs typeface="Calibri" pitchFamily="34" charset="0"/>
            </a:rPr>
            <a:t>4. Insumos para modelos de atención con inclusión del enfoque de género </a:t>
          </a:r>
          <a:endParaRPr lang="es-EC" sz="1800" dirty="0">
            <a:latin typeface="Calibri" pitchFamily="34" charset="0"/>
            <a:cs typeface="Calibri" pitchFamily="34" charset="0"/>
          </a:endParaRPr>
        </a:p>
      </dgm:t>
    </dgm:pt>
    <dgm:pt modelId="{AEAEAA79-D310-4D3E-928E-D97A021BC4EB}" type="parTrans" cxnId="{6D63308B-417D-495F-BB4B-35B74F715530}">
      <dgm:prSet/>
      <dgm:spPr/>
      <dgm:t>
        <a:bodyPr/>
        <a:lstStyle/>
        <a:p>
          <a:endParaRPr lang="es-EC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F72ADC0D-3006-4F49-B1AA-BCCAE1016E6A}" type="sibTrans" cxnId="{6D63308B-417D-495F-BB4B-35B74F715530}">
      <dgm:prSet/>
      <dgm:spPr/>
      <dgm:t>
        <a:bodyPr/>
        <a:lstStyle/>
        <a:p>
          <a:endParaRPr lang="es-EC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1993CF63-2906-4ADB-B10B-98CCE4936E00}">
      <dgm:prSet phldrT="[Texto]" custT="1"/>
      <dgm:spPr/>
      <dgm:t>
        <a:bodyPr/>
        <a:lstStyle/>
        <a:p>
          <a:r>
            <a:rPr lang="es-EC" sz="1800" dirty="0" smtClean="0">
              <a:latin typeface="Calibri" pitchFamily="34" charset="0"/>
              <a:cs typeface="Calibri" pitchFamily="34" charset="0"/>
            </a:rPr>
            <a:t>3. Seguimiento a las unidades especializadas en violencia contra la mujer y la familia  </a:t>
          </a:r>
          <a:endParaRPr lang="es-EC" sz="1800" dirty="0">
            <a:latin typeface="Calibri" pitchFamily="34" charset="0"/>
            <a:cs typeface="Calibri" pitchFamily="34" charset="0"/>
          </a:endParaRPr>
        </a:p>
      </dgm:t>
    </dgm:pt>
    <dgm:pt modelId="{2F01744D-DD4F-4D2C-ACBB-D41D6642774F}" type="parTrans" cxnId="{19A39616-6A98-4B04-9603-CC6915FC1A12}">
      <dgm:prSet/>
      <dgm:spPr/>
      <dgm:t>
        <a:bodyPr/>
        <a:lstStyle/>
        <a:p>
          <a:endParaRPr lang="es-EC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E5D8DBB8-2AAD-478B-9EB3-EE750023E3C1}" type="sibTrans" cxnId="{19A39616-6A98-4B04-9603-CC6915FC1A12}">
      <dgm:prSet/>
      <dgm:spPr/>
      <dgm:t>
        <a:bodyPr/>
        <a:lstStyle/>
        <a:p>
          <a:endParaRPr lang="es-EC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760A5DFA-F5A6-4DA8-9124-1CC64CEB17D0}" type="pres">
      <dgm:prSet presAssocID="{B9050CC0-B1FB-4D0D-AFF6-F0323BEFF28D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C0C8B2E0-5A11-4FDF-AFF4-5E67DBF768AD}" type="pres">
      <dgm:prSet presAssocID="{B9050CC0-B1FB-4D0D-AFF6-F0323BEFF28D}" presName="matrix" presStyleCnt="0"/>
      <dgm:spPr/>
      <dgm:t>
        <a:bodyPr/>
        <a:lstStyle/>
        <a:p>
          <a:endParaRPr lang="es-EC"/>
        </a:p>
      </dgm:t>
    </dgm:pt>
    <dgm:pt modelId="{3A8D49F5-4D61-4A91-BB9D-AAA4B7FC78F5}" type="pres">
      <dgm:prSet presAssocID="{B9050CC0-B1FB-4D0D-AFF6-F0323BEFF28D}" presName="tile1" presStyleLbl="node1" presStyleIdx="0" presStyleCnt="4"/>
      <dgm:spPr/>
      <dgm:t>
        <a:bodyPr/>
        <a:lstStyle/>
        <a:p>
          <a:endParaRPr lang="es-EC"/>
        </a:p>
      </dgm:t>
    </dgm:pt>
    <dgm:pt modelId="{E167B1A6-2F07-4C4D-ABF1-BBC89AFD42CA}" type="pres">
      <dgm:prSet presAssocID="{B9050CC0-B1FB-4D0D-AFF6-F0323BEFF28D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7CE0A6E-C060-4F84-9F77-951E09C68335}" type="pres">
      <dgm:prSet presAssocID="{B9050CC0-B1FB-4D0D-AFF6-F0323BEFF28D}" presName="tile2" presStyleLbl="node1" presStyleIdx="1" presStyleCnt="4" custScaleX="103495" custLinFactNeighborX="995" custLinFactNeighborY="603"/>
      <dgm:spPr/>
      <dgm:t>
        <a:bodyPr/>
        <a:lstStyle/>
        <a:p>
          <a:endParaRPr lang="es-EC"/>
        </a:p>
      </dgm:t>
    </dgm:pt>
    <dgm:pt modelId="{CFC456D3-C480-476F-80A2-941C14D61CCC}" type="pres">
      <dgm:prSet presAssocID="{B9050CC0-B1FB-4D0D-AFF6-F0323BEFF28D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533A1C9-8FB3-451A-8220-45811515CFF0}" type="pres">
      <dgm:prSet presAssocID="{B9050CC0-B1FB-4D0D-AFF6-F0323BEFF28D}" presName="tile3" presStyleLbl="node1" presStyleIdx="2" presStyleCnt="4"/>
      <dgm:spPr/>
      <dgm:t>
        <a:bodyPr/>
        <a:lstStyle/>
        <a:p>
          <a:endParaRPr lang="es-EC"/>
        </a:p>
      </dgm:t>
    </dgm:pt>
    <dgm:pt modelId="{7733C4C1-3CF8-41A9-8304-5783908385E0}" type="pres">
      <dgm:prSet presAssocID="{B9050CC0-B1FB-4D0D-AFF6-F0323BEFF28D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BFDE12D-0708-4CB5-B822-7AF9653E11A0}" type="pres">
      <dgm:prSet presAssocID="{B9050CC0-B1FB-4D0D-AFF6-F0323BEFF28D}" presName="tile4" presStyleLbl="node1" presStyleIdx="3" presStyleCnt="4" custScaleX="105981" custLinFactNeighborX="986" custLinFactNeighborY="3088"/>
      <dgm:spPr/>
      <dgm:t>
        <a:bodyPr/>
        <a:lstStyle/>
        <a:p>
          <a:endParaRPr lang="es-EC"/>
        </a:p>
      </dgm:t>
    </dgm:pt>
    <dgm:pt modelId="{B68D7A16-13EA-4A3C-A320-7BCA0EBCB8EE}" type="pres">
      <dgm:prSet presAssocID="{B9050CC0-B1FB-4D0D-AFF6-F0323BEFF28D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94A4B09-1E03-4D9C-8A93-628B321348EC}" type="pres">
      <dgm:prSet presAssocID="{B9050CC0-B1FB-4D0D-AFF6-F0323BEFF28D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s-EC"/>
        </a:p>
      </dgm:t>
    </dgm:pt>
  </dgm:ptLst>
  <dgm:cxnLst>
    <dgm:cxn modelId="{AB27B1BE-021D-4893-9A94-06C638532C25}" type="presOf" srcId="{3B5E6D93-903D-4A6F-8CE1-5D208EB592C2}" destId="{CFC456D3-C480-476F-80A2-941C14D61CCC}" srcOrd="1" destOrd="0" presId="urn:microsoft.com/office/officeart/2005/8/layout/matrix1"/>
    <dgm:cxn modelId="{19A39616-6A98-4B04-9603-CC6915FC1A12}" srcId="{E8F5C307-D2D5-40E5-8F5E-0A2978281492}" destId="{1993CF63-2906-4ADB-B10B-98CCE4936E00}" srcOrd="3" destOrd="0" parTransId="{2F01744D-DD4F-4D2C-ACBB-D41D6642774F}" sibTransId="{E5D8DBB8-2AAD-478B-9EB3-EE750023E3C1}"/>
    <dgm:cxn modelId="{5F53C9BD-2EB5-4821-BD1F-430DB961E6ED}" type="presOf" srcId="{1993CF63-2906-4ADB-B10B-98CCE4936E00}" destId="{B68D7A16-13EA-4A3C-A320-7BCA0EBCB8EE}" srcOrd="1" destOrd="0" presId="urn:microsoft.com/office/officeart/2005/8/layout/matrix1"/>
    <dgm:cxn modelId="{6FAEA001-9529-4165-BE2C-033DD43A4EFA}" srcId="{B9050CC0-B1FB-4D0D-AFF6-F0323BEFF28D}" destId="{E8F5C307-D2D5-40E5-8F5E-0A2978281492}" srcOrd="0" destOrd="0" parTransId="{2E44AC89-F89A-43C6-9C2D-7617FCCFFF90}" sibTransId="{85C89D51-6473-49C9-9D03-09DC04A486C5}"/>
    <dgm:cxn modelId="{E1E08B75-C7EB-4E02-9605-B0029AEDD232}" srcId="{E8F5C307-D2D5-40E5-8F5E-0A2978281492}" destId="{A2BF8776-27C0-4B93-9153-64BDB1E7FC83}" srcOrd="0" destOrd="0" parTransId="{7ECBE7BE-69AE-46AD-B1EF-30E415B1D1E9}" sibTransId="{DFE1BDCB-AE0F-4A7A-A4EC-B1C6D6F182E7}"/>
    <dgm:cxn modelId="{6AD7EE2F-C384-4188-BFB1-66E94ECEC8FF}" type="presOf" srcId="{A2BF8776-27C0-4B93-9153-64BDB1E7FC83}" destId="{3A8D49F5-4D61-4A91-BB9D-AAA4B7FC78F5}" srcOrd="0" destOrd="0" presId="urn:microsoft.com/office/officeart/2005/8/layout/matrix1"/>
    <dgm:cxn modelId="{B42E3ABA-38B7-413F-954F-4E44435DD575}" type="presOf" srcId="{E8F5C307-D2D5-40E5-8F5E-0A2978281492}" destId="{494A4B09-1E03-4D9C-8A93-628B321348EC}" srcOrd="0" destOrd="0" presId="urn:microsoft.com/office/officeart/2005/8/layout/matrix1"/>
    <dgm:cxn modelId="{42C999B1-9CEF-4389-91B3-61E902EB5033}" type="presOf" srcId="{3B5E6D93-903D-4A6F-8CE1-5D208EB592C2}" destId="{E7CE0A6E-C060-4F84-9F77-951E09C68335}" srcOrd="0" destOrd="0" presId="urn:microsoft.com/office/officeart/2005/8/layout/matrix1"/>
    <dgm:cxn modelId="{63D9951C-B358-422A-A621-87F5842BF37B}" type="presOf" srcId="{B9050CC0-B1FB-4D0D-AFF6-F0323BEFF28D}" destId="{760A5DFA-F5A6-4DA8-9124-1CC64CEB17D0}" srcOrd="0" destOrd="0" presId="urn:microsoft.com/office/officeart/2005/8/layout/matrix1"/>
    <dgm:cxn modelId="{DC802D4A-A8A7-4393-BA42-5FF23384EC6E}" type="presOf" srcId="{EC5EFF58-ACAB-48D6-B9AC-231FBFC8A348}" destId="{7733C4C1-3CF8-41A9-8304-5783908385E0}" srcOrd="1" destOrd="0" presId="urn:microsoft.com/office/officeart/2005/8/layout/matrix1"/>
    <dgm:cxn modelId="{DF817A23-8FC9-43E3-8AA8-8174E7B06E36}" type="presOf" srcId="{EC5EFF58-ACAB-48D6-B9AC-231FBFC8A348}" destId="{0533A1C9-8FB3-451A-8220-45811515CFF0}" srcOrd="0" destOrd="0" presId="urn:microsoft.com/office/officeart/2005/8/layout/matrix1"/>
    <dgm:cxn modelId="{759AA4CB-2240-44E7-89A0-01679A8958E9}" type="presOf" srcId="{1993CF63-2906-4ADB-B10B-98CCE4936E00}" destId="{DBFDE12D-0708-4CB5-B822-7AF9653E11A0}" srcOrd="0" destOrd="0" presId="urn:microsoft.com/office/officeart/2005/8/layout/matrix1"/>
    <dgm:cxn modelId="{7149A79E-42FB-4185-A9C9-F6A5FF0F607D}" srcId="{E8F5C307-D2D5-40E5-8F5E-0A2978281492}" destId="{3B5E6D93-903D-4A6F-8CE1-5D208EB592C2}" srcOrd="1" destOrd="0" parTransId="{09A52A92-30D8-4B17-8FBB-A55CE3091612}" sibTransId="{066F0245-2B80-4646-8CC9-7320F741A923}"/>
    <dgm:cxn modelId="{6D63308B-417D-495F-BB4B-35B74F715530}" srcId="{E8F5C307-D2D5-40E5-8F5E-0A2978281492}" destId="{EC5EFF58-ACAB-48D6-B9AC-231FBFC8A348}" srcOrd="2" destOrd="0" parTransId="{AEAEAA79-D310-4D3E-928E-D97A021BC4EB}" sibTransId="{F72ADC0D-3006-4F49-B1AA-BCCAE1016E6A}"/>
    <dgm:cxn modelId="{256A9149-EB42-4374-B915-2F50B22D60ED}" type="presOf" srcId="{A2BF8776-27C0-4B93-9153-64BDB1E7FC83}" destId="{E167B1A6-2F07-4C4D-ABF1-BBC89AFD42CA}" srcOrd="1" destOrd="0" presId="urn:microsoft.com/office/officeart/2005/8/layout/matrix1"/>
    <dgm:cxn modelId="{03C36308-8A0B-42D3-AE2C-1554AAFF3818}" type="presParOf" srcId="{760A5DFA-F5A6-4DA8-9124-1CC64CEB17D0}" destId="{C0C8B2E0-5A11-4FDF-AFF4-5E67DBF768AD}" srcOrd="0" destOrd="0" presId="urn:microsoft.com/office/officeart/2005/8/layout/matrix1"/>
    <dgm:cxn modelId="{8B3BB451-27AC-4713-BFCE-84E02B74856C}" type="presParOf" srcId="{C0C8B2E0-5A11-4FDF-AFF4-5E67DBF768AD}" destId="{3A8D49F5-4D61-4A91-BB9D-AAA4B7FC78F5}" srcOrd="0" destOrd="0" presId="urn:microsoft.com/office/officeart/2005/8/layout/matrix1"/>
    <dgm:cxn modelId="{23656C6A-CD88-4B69-8D49-D0BD488D9F9E}" type="presParOf" srcId="{C0C8B2E0-5A11-4FDF-AFF4-5E67DBF768AD}" destId="{E167B1A6-2F07-4C4D-ABF1-BBC89AFD42CA}" srcOrd="1" destOrd="0" presId="urn:microsoft.com/office/officeart/2005/8/layout/matrix1"/>
    <dgm:cxn modelId="{ADF6628D-B7E1-483C-A632-B666F195C1A0}" type="presParOf" srcId="{C0C8B2E0-5A11-4FDF-AFF4-5E67DBF768AD}" destId="{E7CE0A6E-C060-4F84-9F77-951E09C68335}" srcOrd="2" destOrd="0" presId="urn:microsoft.com/office/officeart/2005/8/layout/matrix1"/>
    <dgm:cxn modelId="{0376F1AC-056E-47FB-8E9B-9215F6AA8A9E}" type="presParOf" srcId="{C0C8B2E0-5A11-4FDF-AFF4-5E67DBF768AD}" destId="{CFC456D3-C480-476F-80A2-941C14D61CCC}" srcOrd="3" destOrd="0" presId="urn:microsoft.com/office/officeart/2005/8/layout/matrix1"/>
    <dgm:cxn modelId="{54700E07-D0BC-40EC-A9C7-CAE7A160E23B}" type="presParOf" srcId="{C0C8B2E0-5A11-4FDF-AFF4-5E67DBF768AD}" destId="{0533A1C9-8FB3-451A-8220-45811515CFF0}" srcOrd="4" destOrd="0" presId="urn:microsoft.com/office/officeart/2005/8/layout/matrix1"/>
    <dgm:cxn modelId="{A4E2CDB2-9DFC-4E37-AAE4-7969B170E5EC}" type="presParOf" srcId="{C0C8B2E0-5A11-4FDF-AFF4-5E67DBF768AD}" destId="{7733C4C1-3CF8-41A9-8304-5783908385E0}" srcOrd="5" destOrd="0" presId="urn:microsoft.com/office/officeart/2005/8/layout/matrix1"/>
    <dgm:cxn modelId="{E9289242-6C6C-48CF-B307-2EF8691040AF}" type="presParOf" srcId="{C0C8B2E0-5A11-4FDF-AFF4-5E67DBF768AD}" destId="{DBFDE12D-0708-4CB5-B822-7AF9653E11A0}" srcOrd="6" destOrd="0" presId="urn:microsoft.com/office/officeart/2005/8/layout/matrix1"/>
    <dgm:cxn modelId="{249C6C60-1F67-41A3-95CA-19A7642E59AC}" type="presParOf" srcId="{C0C8B2E0-5A11-4FDF-AFF4-5E67DBF768AD}" destId="{B68D7A16-13EA-4A3C-A320-7BCA0EBCB8EE}" srcOrd="7" destOrd="0" presId="urn:microsoft.com/office/officeart/2005/8/layout/matrix1"/>
    <dgm:cxn modelId="{080DF1A1-9AE6-4347-90ED-947034879728}" type="presParOf" srcId="{760A5DFA-F5A6-4DA8-9124-1CC64CEB17D0}" destId="{494A4B09-1E03-4D9C-8A93-628B321348EC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03BCC7-1698-4313-B21F-86D33358CE78}">
      <dsp:nvSpPr>
        <dsp:cNvPr id="0" name=""/>
        <dsp:cNvSpPr/>
      </dsp:nvSpPr>
      <dsp:spPr>
        <a:xfrm>
          <a:off x="0" y="0"/>
          <a:ext cx="8345277" cy="20567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ACCESO </a:t>
          </a:r>
          <a:r>
            <a:rPr lang="es-EC" sz="1800" kern="1200" dirty="0" smtClean="0"/>
            <a:t>A LOS SERVICIOS DE JUSTICIA Y PLURALISMO </a:t>
          </a:r>
          <a:r>
            <a:rPr lang="es-EC" sz="1800" kern="1200" dirty="0" smtClean="0"/>
            <a:t>JURÍDICO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Misión</a:t>
          </a:r>
          <a:endParaRPr lang="es-EC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/>
            <a:t>Promover el acceso a una justicia igualitaria, eliminando barreras  jurídicas, económicas, sociales, generacionales, culturales, geográficas u otras.</a:t>
          </a:r>
          <a:endParaRPr lang="es-EC" sz="1800" kern="1200" dirty="0"/>
        </a:p>
      </dsp:txBody>
      <dsp:txXfrm>
        <a:off x="2201170" y="0"/>
        <a:ext cx="6144106" cy="2056782"/>
      </dsp:txXfrm>
    </dsp:sp>
    <dsp:sp modelId="{BB437197-0DDC-43F2-8F2E-5E77D7725AF5}">
      <dsp:nvSpPr>
        <dsp:cNvPr id="0" name=""/>
        <dsp:cNvSpPr/>
      </dsp:nvSpPr>
      <dsp:spPr>
        <a:xfrm>
          <a:off x="228179" y="514006"/>
          <a:ext cx="1785622" cy="119249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522136-5812-4DDB-8591-343CEDF81D84}">
      <dsp:nvSpPr>
        <dsp:cNvPr id="0" name=""/>
        <dsp:cNvSpPr/>
      </dsp:nvSpPr>
      <dsp:spPr>
        <a:xfrm>
          <a:off x="0" y="2398081"/>
          <a:ext cx="8345277" cy="18031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DERECHOS HUMANOS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Misión</a:t>
          </a:r>
          <a:endParaRPr lang="es-EC" sz="1800" kern="1200" dirty="0"/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/>
            <a:t>Diseñar planes, programas, proyectos y acciones encaminadas a promover y asegurar que los organismos del sistema de justicia precautelen el ejercicio de los derechos humanos.</a:t>
          </a:r>
          <a:endParaRPr lang="es-EC" sz="1800" kern="1200" dirty="0"/>
        </a:p>
      </dsp:txBody>
      <dsp:txXfrm>
        <a:off x="2201170" y="2398081"/>
        <a:ext cx="6144106" cy="1803177"/>
      </dsp:txXfrm>
    </dsp:sp>
    <dsp:sp modelId="{FF476A04-0016-407A-BF26-41A7BBDC6F93}">
      <dsp:nvSpPr>
        <dsp:cNvPr id="0" name=""/>
        <dsp:cNvSpPr/>
      </dsp:nvSpPr>
      <dsp:spPr>
        <a:xfrm>
          <a:off x="185001" y="2767768"/>
          <a:ext cx="1817367" cy="122773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69B89E-D485-4E73-B6A7-14CBABC6F951}">
      <dsp:nvSpPr>
        <dsp:cNvPr id="0" name=""/>
        <dsp:cNvSpPr/>
      </dsp:nvSpPr>
      <dsp:spPr>
        <a:xfrm>
          <a:off x="0" y="0"/>
          <a:ext cx="8345277" cy="16886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SUBDIRECCIÓN NACIONAL DE </a:t>
          </a:r>
          <a:r>
            <a:rPr lang="es-EC" sz="1800" kern="1200" dirty="0" smtClean="0"/>
            <a:t>GÉNERO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Misión</a:t>
          </a:r>
          <a:endParaRPr lang="es-EC" sz="1800" kern="1200" dirty="0"/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/>
            <a:t>Elaborar propuestas que viabilicen la </a:t>
          </a:r>
          <a:r>
            <a:rPr lang="es-EC" sz="1800" kern="1200" dirty="0" err="1" smtClean="0"/>
            <a:t>transversalización</a:t>
          </a:r>
          <a:r>
            <a:rPr lang="es-EC" sz="1800" kern="1200" dirty="0" smtClean="0"/>
            <a:t> del enfoque de género tanto en los servicios del sistema de justicia como en el ámbito administrativo dela Función Judicial.</a:t>
          </a:r>
          <a:endParaRPr lang="es-EC" sz="1800" kern="1200" dirty="0"/>
        </a:p>
      </dsp:txBody>
      <dsp:txXfrm>
        <a:off x="2086362" y="0"/>
        <a:ext cx="6258914" cy="1688634"/>
      </dsp:txXfrm>
    </dsp:sp>
    <dsp:sp modelId="{84F89B30-C251-4260-9B8E-C40E7E7558F1}">
      <dsp:nvSpPr>
        <dsp:cNvPr id="0" name=""/>
        <dsp:cNvSpPr/>
      </dsp:nvSpPr>
      <dsp:spPr>
        <a:xfrm>
          <a:off x="306715" y="230407"/>
          <a:ext cx="1426207" cy="122781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9571D6-B27D-4917-ACE3-43FCC10B1EF7}">
      <dsp:nvSpPr>
        <dsp:cNvPr id="0" name=""/>
        <dsp:cNvSpPr/>
      </dsp:nvSpPr>
      <dsp:spPr>
        <a:xfrm>
          <a:off x="0" y="2028114"/>
          <a:ext cx="8345277" cy="19515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CENTROS </a:t>
          </a:r>
          <a:r>
            <a:rPr lang="es-EC" sz="1800" kern="1200" dirty="0" smtClean="0"/>
            <a:t>DE MEDIACIÓN Y JUSTICIA DE </a:t>
          </a:r>
          <a:r>
            <a:rPr lang="es-EC" sz="1800" kern="1200" dirty="0" smtClean="0"/>
            <a:t>PAZ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Misión</a:t>
          </a:r>
          <a:endParaRPr lang="es-EC" sz="1800" kern="1200" dirty="0"/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/>
            <a:t>Promover mecanismos alternativos de solución de conflictos en el marco de una justicia y cultura de paz, articulando las iniciativas de diferentes instituciones del Estado y la sociedad civil.</a:t>
          </a:r>
          <a:endParaRPr lang="es-EC" sz="1800" kern="1200" dirty="0"/>
        </a:p>
      </dsp:txBody>
      <dsp:txXfrm>
        <a:off x="2086362" y="2028114"/>
        <a:ext cx="6258914" cy="1951538"/>
      </dsp:txXfrm>
    </dsp:sp>
    <dsp:sp modelId="{E5D37CF6-D974-4BDE-B2FB-E3BC60AE3B38}">
      <dsp:nvSpPr>
        <dsp:cNvPr id="0" name=""/>
        <dsp:cNvSpPr/>
      </dsp:nvSpPr>
      <dsp:spPr>
        <a:xfrm>
          <a:off x="276355" y="2279145"/>
          <a:ext cx="1514233" cy="140262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E49CE1-6957-4AD8-A5AB-F5F085201364}">
      <dsp:nvSpPr>
        <dsp:cNvPr id="0" name=""/>
        <dsp:cNvSpPr/>
      </dsp:nvSpPr>
      <dsp:spPr>
        <a:xfrm>
          <a:off x="-5323539" y="-811660"/>
          <a:ext cx="6339057" cy="6339057"/>
        </a:xfrm>
        <a:prstGeom prst="blockArc">
          <a:avLst>
            <a:gd name="adj1" fmla="val 18900000"/>
            <a:gd name="adj2" fmla="val 2700000"/>
            <a:gd name="adj3" fmla="val 341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30D654-A9CD-47D0-95D2-7C55B911C21C}">
      <dsp:nvSpPr>
        <dsp:cNvPr id="0" name=""/>
        <dsp:cNvSpPr/>
      </dsp:nvSpPr>
      <dsp:spPr>
        <a:xfrm>
          <a:off x="444096" y="95280"/>
          <a:ext cx="7720137" cy="993781"/>
        </a:xfrm>
        <a:prstGeom prst="rect">
          <a:avLst/>
        </a:prstGeom>
        <a:gradFill rotWithShape="1">
          <a:gsLst>
            <a:gs pos="0">
              <a:schemeClr val="accent4">
                <a:tint val="100000"/>
                <a:shade val="100000"/>
                <a:satMod val="130000"/>
              </a:schemeClr>
            </a:gs>
            <a:gs pos="100000">
              <a:schemeClr val="accent4"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467323" tIns="45720" rIns="45720" bIns="4572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Mejora de la gestión de causas de niños, niñas y </a:t>
          </a:r>
          <a:r>
            <a:rPr lang="es-EC" sz="1800" kern="1200" dirty="0" smtClean="0"/>
            <a:t>adolescentes. </a:t>
          </a:r>
          <a:endParaRPr lang="es-EC" sz="1800" kern="1200" dirty="0"/>
        </a:p>
      </dsp:txBody>
      <dsp:txXfrm>
        <a:off x="444096" y="95280"/>
        <a:ext cx="7720137" cy="993781"/>
      </dsp:txXfrm>
    </dsp:sp>
    <dsp:sp modelId="{28F3F8A5-5006-4C9C-AE40-50B26A02E6F8}">
      <dsp:nvSpPr>
        <dsp:cNvPr id="0" name=""/>
        <dsp:cNvSpPr/>
      </dsp:nvSpPr>
      <dsp:spPr>
        <a:xfrm>
          <a:off x="76125" y="224199"/>
          <a:ext cx="735942" cy="7359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053AFE-99EF-4D41-B9D8-DE0845D46B9C}">
      <dsp:nvSpPr>
        <dsp:cNvPr id="0" name=""/>
        <dsp:cNvSpPr/>
      </dsp:nvSpPr>
      <dsp:spPr>
        <a:xfrm>
          <a:off x="883203" y="1031714"/>
          <a:ext cx="7298253" cy="965468"/>
        </a:xfrm>
        <a:prstGeom prst="rect">
          <a:avLst/>
        </a:prstGeom>
        <a:gradFill rotWithShape="1">
          <a:gsLst>
            <a:gs pos="0">
              <a:schemeClr val="accent3">
                <a:tint val="100000"/>
                <a:shade val="100000"/>
                <a:satMod val="130000"/>
              </a:schemeClr>
            </a:gs>
            <a:gs pos="100000">
              <a:schemeClr val="accent3"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467323" tIns="45720" rIns="45720" bIns="4572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Mejora de los procesos </a:t>
          </a:r>
          <a:r>
            <a:rPr lang="es-EC" sz="1800" kern="1200" dirty="0" smtClean="0"/>
            <a:t>de </a:t>
          </a:r>
          <a:r>
            <a:rPr lang="es-EC" sz="1800" kern="1200" dirty="0" smtClean="0"/>
            <a:t>pruebas de ADN para paternidades</a:t>
          </a:r>
          <a:endParaRPr lang="es-EC" sz="1800" kern="1200" dirty="0"/>
        </a:p>
      </dsp:txBody>
      <dsp:txXfrm>
        <a:off x="883203" y="1031714"/>
        <a:ext cx="7298253" cy="965468"/>
      </dsp:txXfrm>
    </dsp:sp>
    <dsp:sp modelId="{E38B1123-3F01-4E99-93EA-932C1FE05FDF}">
      <dsp:nvSpPr>
        <dsp:cNvPr id="0" name=""/>
        <dsp:cNvSpPr/>
      </dsp:nvSpPr>
      <dsp:spPr>
        <a:xfrm>
          <a:off x="498008" y="1107048"/>
          <a:ext cx="735942" cy="7359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5BB2F8-F6A2-46DF-BD88-02AC32C78041}">
      <dsp:nvSpPr>
        <dsp:cNvPr id="0" name=""/>
        <dsp:cNvSpPr/>
      </dsp:nvSpPr>
      <dsp:spPr>
        <a:xfrm>
          <a:off x="988940" y="1813208"/>
          <a:ext cx="7168769" cy="1175900"/>
        </a:xfrm>
        <a:prstGeom prst="rect">
          <a:avLst/>
        </a:prstGeom>
        <a:gradFill rotWithShape="1">
          <a:gsLst>
            <a:gs pos="0">
              <a:schemeClr val="accent2">
                <a:tint val="100000"/>
                <a:shade val="100000"/>
                <a:satMod val="130000"/>
              </a:schemeClr>
            </a:gs>
            <a:gs pos="100000">
              <a:schemeClr val="accent2"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467323" tIns="45720" rIns="45720" bIns="4572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Fortalecimiento a operadores de Justicia en temas de niñez y pluralismo jurídico</a:t>
          </a:r>
          <a:endParaRPr lang="es-EC" sz="1800" kern="1200" dirty="0"/>
        </a:p>
      </dsp:txBody>
      <dsp:txXfrm>
        <a:off x="988940" y="1813208"/>
        <a:ext cx="7168769" cy="1175900"/>
      </dsp:txXfrm>
    </dsp:sp>
    <dsp:sp modelId="{DA4F779B-A2AB-4D6A-8D0F-4ECE491A81CA}">
      <dsp:nvSpPr>
        <dsp:cNvPr id="0" name=""/>
        <dsp:cNvSpPr/>
      </dsp:nvSpPr>
      <dsp:spPr>
        <a:xfrm>
          <a:off x="627493" y="1989896"/>
          <a:ext cx="735942" cy="7359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280AB2-BF09-40D0-BA78-7752E1EB72D0}">
      <dsp:nvSpPr>
        <dsp:cNvPr id="0" name=""/>
        <dsp:cNvSpPr/>
      </dsp:nvSpPr>
      <dsp:spPr>
        <a:xfrm>
          <a:off x="865980" y="2712918"/>
          <a:ext cx="7298253" cy="1055594"/>
        </a:xfrm>
        <a:prstGeom prst="rect">
          <a:avLst/>
        </a:prstGeom>
        <a:gradFill rotWithShape="1">
          <a:gsLst>
            <a:gs pos="0">
              <a:schemeClr val="accent1">
                <a:tint val="100000"/>
                <a:shade val="100000"/>
                <a:satMod val="130000"/>
              </a:schemeClr>
            </a:gs>
            <a:gs pos="100000">
              <a:schemeClr val="accent1"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467323" tIns="45720" rIns="45720" bIns="4572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Cooperación </a:t>
          </a:r>
          <a:r>
            <a:rPr lang="es-EC" sz="1800" kern="1200" dirty="0" smtClean="0"/>
            <a:t>entre la Justicia Ordinaria y la Justicia Indígena </a:t>
          </a:r>
          <a:endParaRPr lang="es-EC" sz="1800" kern="1200" dirty="0"/>
        </a:p>
      </dsp:txBody>
      <dsp:txXfrm>
        <a:off x="865980" y="2712918"/>
        <a:ext cx="7298253" cy="1055594"/>
      </dsp:txXfrm>
    </dsp:sp>
    <dsp:sp modelId="{1255CF99-FE37-40A6-A8AC-0DF1B3419B46}">
      <dsp:nvSpPr>
        <dsp:cNvPr id="0" name=""/>
        <dsp:cNvSpPr/>
      </dsp:nvSpPr>
      <dsp:spPr>
        <a:xfrm>
          <a:off x="498008" y="2872745"/>
          <a:ext cx="735942" cy="7359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B13C35-5B4D-48F5-B492-2F3F5A05A856}">
      <dsp:nvSpPr>
        <dsp:cNvPr id="0" name=""/>
        <dsp:cNvSpPr/>
      </dsp:nvSpPr>
      <dsp:spPr>
        <a:xfrm>
          <a:off x="444096" y="3672979"/>
          <a:ext cx="7720137" cy="90117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7323" tIns="45720" rIns="45720" bIns="4572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Acceso a la Justicia para </a:t>
          </a:r>
          <a:r>
            <a:rPr lang="es-EC" sz="1800" kern="1200" dirty="0" err="1" smtClean="0"/>
            <a:t>Afrodescendientes</a:t>
          </a:r>
          <a:r>
            <a:rPr lang="es-EC" sz="1800" kern="1200" dirty="0" smtClean="0"/>
            <a:t> </a:t>
          </a:r>
          <a:endParaRPr lang="es-EC" sz="1800" kern="1200" dirty="0"/>
        </a:p>
      </dsp:txBody>
      <dsp:txXfrm>
        <a:off x="444096" y="3672979"/>
        <a:ext cx="7720137" cy="901170"/>
      </dsp:txXfrm>
    </dsp:sp>
    <dsp:sp modelId="{F9CB469C-EC9E-4D3F-BA4A-62207307C15B}">
      <dsp:nvSpPr>
        <dsp:cNvPr id="0" name=""/>
        <dsp:cNvSpPr/>
      </dsp:nvSpPr>
      <dsp:spPr>
        <a:xfrm>
          <a:off x="76125" y="3755593"/>
          <a:ext cx="735942" cy="7359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E49CE1-6957-4AD8-A5AB-F5F085201364}">
      <dsp:nvSpPr>
        <dsp:cNvPr id="0" name=""/>
        <dsp:cNvSpPr/>
      </dsp:nvSpPr>
      <dsp:spPr>
        <a:xfrm>
          <a:off x="-5218943" y="-795193"/>
          <a:ext cx="6228938" cy="6228938"/>
        </a:xfrm>
        <a:prstGeom prst="blockArc">
          <a:avLst>
            <a:gd name="adj1" fmla="val 18900000"/>
            <a:gd name="adj2" fmla="val 2700000"/>
            <a:gd name="adj3" fmla="val 347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5CBC07-E4E1-47B6-BA8B-72A3DAB624A7}">
      <dsp:nvSpPr>
        <dsp:cNvPr id="0" name=""/>
        <dsp:cNvSpPr/>
      </dsp:nvSpPr>
      <dsp:spPr>
        <a:xfrm>
          <a:off x="522579" y="127525"/>
          <a:ext cx="7642948" cy="1168089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564955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kern="1200" dirty="0" smtClean="0"/>
            <a:t>Dar seguimiento casos  de </a:t>
          </a:r>
          <a:r>
            <a:rPr lang="es-CO" sz="1800" kern="1200" dirty="0" smtClean="0"/>
            <a:t>violaciones </a:t>
          </a:r>
          <a:r>
            <a:rPr lang="es-CO" sz="1800" kern="1200" dirty="0" smtClean="0"/>
            <a:t> de </a:t>
          </a:r>
          <a:r>
            <a:rPr lang="es-CO" sz="1800" kern="1200" dirty="0" smtClean="0"/>
            <a:t>los derechos humanos </a:t>
          </a:r>
          <a:r>
            <a:rPr lang="es-CO" sz="1800" kern="1200" dirty="0" smtClean="0"/>
            <a:t>que sea competencia  </a:t>
          </a:r>
          <a:r>
            <a:rPr lang="es-CO" sz="1800" kern="1200" dirty="0" smtClean="0"/>
            <a:t>del Consejo de la </a:t>
          </a:r>
          <a:r>
            <a:rPr lang="es-CO" sz="1800" kern="1200" dirty="0" smtClean="0"/>
            <a:t>Judicatura</a:t>
          </a:r>
          <a:r>
            <a:rPr lang="es-CO" sz="1200" kern="1200" dirty="0" smtClean="0"/>
            <a:t>.</a:t>
          </a:r>
          <a:endParaRPr lang="es-CO" sz="1200" kern="1200" dirty="0"/>
        </a:p>
      </dsp:txBody>
      <dsp:txXfrm>
        <a:off x="522579" y="127525"/>
        <a:ext cx="7642948" cy="1168089"/>
      </dsp:txXfrm>
    </dsp:sp>
    <dsp:sp modelId="{17713FC7-5788-4F68-94C0-4F5A2F0AB546}">
      <dsp:nvSpPr>
        <dsp:cNvPr id="0" name=""/>
        <dsp:cNvSpPr/>
      </dsp:nvSpPr>
      <dsp:spPr>
        <a:xfrm>
          <a:off x="77732" y="266722"/>
          <a:ext cx="889693" cy="8896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782886-D309-4343-82E8-143CD795C2FF}">
      <dsp:nvSpPr>
        <dsp:cNvPr id="0" name=""/>
        <dsp:cNvSpPr/>
      </dsp:nvSpPr>
      <dsp:spPr>
        <a:xfrm>
          <a:off x="930644" y="1233613"/>
          <a:ext cx="7234882" cy="1091547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564955" tIns="45720" rIns="45720" bIns="4572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kern="1200" dirty="0" smtClean="0"/>
            <a:t>Nuevos </a:t>
          </a:r>
          <a:r>
            <a:rPr lang="es-CO" sz="1800" kern="1200" dirty="0" smtClean="0"/>
            <a:t>modelos de gestión que fomenten el respeto de los derechos humanos en la administración de </a:t>
          </a:r>
          <a:r>
            <a:rPr lang="es-CO" sz="1800" kern="1200" dirty="0" smtClean="0"/>
            <a:t>justicia.</a:t>
          </a:r>
          <a:endParaRPr lang="es-CO" sz="1800" kern="1200" dirty="0"/>
        </a:p>
      </dsp:txBody>
      <dsp:txXfrm>
        <a:off x="930644" y="1233613"/>
        <a:ext cx="7234882" cy="1091547"/>
      </dsp:txXfrm>
    </dsp:sp>
    <dsp:sp modelId="{FF01A3C8-3269-4C25-87F5-11F660D70AD0}">
      <dsp:nvSpPr>
        <dsp:cNvPr id="0" name=""/>
        <dsp:cNvSpPr/>
      </dsp:nvSpPr>
      <dsp:spPr>
        <a:xfrm>
          <a:off x="485798" y="1334540"/>
          <a:ext cx="889693" cy="8896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8AD0BD-5B8C-466B-8914-CC7225C3D118}">
      <dsp:nvSpPr>
        <dsp:cNvPr id="0" name=""/>
        <dsp:cNvSpPr/>
      </dsp:nvSpPr>
      <dsp:spPr>
        <a:xfrm>
          <a:off x="930644" y="2232372"/>
          <a:ext cx="7234882" cy="1229663"/>
        </a:xfrm>
        <a:prstGeom prst="rect">
          <a:avLst/>
        </a:prstGeom>
        <a:solidFill>
          <a:schemeClr val="accent4"/>
        </a:solidFill>
        <a:ln w="25400" cap="flat" cmpd="sng" algn="ctr">
          <a:solidFill>
            <a:schemeClr val="accent4">
              <a:shade val="50000"/>
            </a:schemeClr>
          </a:solidFill>
          <a:prstDash val="solid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564955" tIns="45720" rIns="45720" bIns="4572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kern="1200" dirty="0" smtClean="0"/>
            <a:t>Analizar los programas de aplicación de los derechos humanos de las judicaturas a nivel regional e internacional y evaluar la aplicabilidad de estos en el Ecuador</a:t>
          </a:r>
          <a:endParaRPr lang="es-CO" sz="1800" kern="1200" dirty="0"/>
        </a:p>
      </dsp:txBody>
      <dsp:txXfrm>
        <a:off x="930644" y="2232372"/>
        <a:ext cx="7234882" cy="1229663"/>
      </dsp:txXfrm>
    </dsp:sp>
    <dsp:sp modelId="{3B648D00-0DDD-46A7-9CA8-54F7C2012BFC}">
      <dsp:nvSpPr>
        <dsp:cNvPr id="0" name=""/>
        <dsp:cNvSpPr/>
      </dsp:nvSpPr>
      <dsp:spPr>
        <a:xfrm>
          <a:off x="485798" y="2402357"/>
          <a:ext cx="889693" cy="8896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A249E2-8E76-4ADA-86A0-D4575F4C56CA}">
      <dsp:nvSpPr>
        <dsp:cNvPr id="0" name=""/>
        <dsp:cNvSpPr/>
      </dsp:nvSpPr>
      <dsp:spPr>
        <a:xfrm>
          <a:off x="522579" y="3408166"/>
          <a:ext cx="7642948" cy="1013709"/>
        </a:xfrm>
        <a:prstGeom prst="rect">
          <a:avLst/>
        </a:prstGeom>
        <a:solidFill>
          <a:schemeClr val="accent5"/>
        </a:solidFill>
        <a:ln w="25400" cap="flat" cmpd="sng" algn="ctr">
          <a:solidFill>
            <a:schemeClr val="accent5">
              <a:shade val="50000"/>
            </a:schemeClr>
          </a:solidFill>
          <a:prstDash val="solid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564955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100" kern="1200" dirty="0" smtClean="0"/>
            <a:t>Asesorar de forma permanente y continua, </a:t>
          </a:r>
          <a:r>
            <a:rPr lang="es-CO" sz="2100" kern="1200" dirty="0" smtClean="0"/>
            <a:t> </a:t>
          </a:r>
          <a:r>
            <a:rPr lang="es-CO" sz="2100" kern="1200" dirty="0" smtClean="0"/>
            <a:t>a los órganos jurisdiccionales, auxiliares y </a:t>
          </a:r>
          <a:r>
            <a:rPr lang="es-CO" sz="2100" kern="1200" dirty="0" smtClean="0"/>
            <a:t>autónomos, en </a:t>
          </a:r>
          <a:r>
            <a:rPr lang="es-CO" sz="2100" kern="1200" dirty="0" smtClean="0"/>
            <a:t>temas </a:t>
          </a:r>
          <a:r>
            <a:rPr lang="es-CO" sz="2100" kern="1200" dirty="0" smtClean="0"/>
            <a:t> </a:t>
          </a:r>
          <a:r>
            <a:rPr lang="es-CO" sz="2100" kern="1200" dirty="0" smtClean="0"/>
            <a:t>de derechos humanos ratificados por el Ecuador</a:t>
          </a:r>
          <a:endParaRPr lang="es-CO" sz="2100" kern="1200" dirty="0"/>
        </a:p>
      </dsp:txBody>
      <dsp:txXfrm>
        <a:off x="522579" y="3408166"/>
        <a:ext cx="7642948" cy="1013709"/>
      </dsp:txXfrm>
    </dsp:sp>
    <dsp:sp modelId="{8BB170D4-DE50-4964-8733-F5A1395E428A}">
      <dsp:nvSpPr>
        <dsp:cNvPr id="0" name=""/>
        <dsp:cNvSpPr/>
      </dsp:nvSpPr>
      <dsp:spPr>
        <a:xfrm>
          <a:off x="77732" y="3470174"/>
          <a:ext cx="889693" cy="8896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8D49F5-4D61-4A91-BB9D-AAA4B7FC78F5}">
      <dsp:nvSpPr>
        <dsp:cNvPr id="0" name=""/>
        <dsp:cNvSpPr/>
      </dsp:nvSpPr>
      <dsp:spPr>
        <a:xfrm rot="16200000">
          <a:off x="864382" y="-925909"/>
          <a:ext cx="2262981" cy="4114800"/>
        </a:xfrm>
        <a:prstGeom prst="round1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latin typeface="Calibri" pitchFamily="34" charset="0"/>
              <a:cs typeface="Calibri" pitchFamily="34" charset="0"/>
            </a:rPr>
            <a:t>1.</a:t>
          </a:r>
          <a:r>
            <a:rPr lang="es-EC" sz="2000" kern="1200" dirty="0" smtClean="0">
              <a:latin typeface="Calibri" pitchFamily="34" charset="0"/>
              <a:cs typeface="Calibri" pitchFamily="34" charset="0"/>
            </a:rPr>
            <a:t> </a:t>
          </a:r>
          <a:r>
            <a:rPr lang="es-EC" sz="1800" kern="1200" dirty="0" smtClean="0">
              <a:latin typeface="Calibri" pitchFamily="34" charset="0"/>
              <a:cs typeface="Calibri" pitchFamily="34" charset="0"/>
            </a:rPr>
            <a:t>Impulsar programas para la igualdad y no discriminación por razones de género en el servicio judicial</a:t>
          </a:r>
          <a:endParaRPr lang="es-EC" sz="1800" kern="1200" dirty="0">
            <a:latin typeface="Calibri" pitchFamily="34" charset="0"/>
            <a:cs typeface="Calibri" pitchFamily="34" charset="0"/>
          </a:endParaRPr>
        </a:p>
      </dsp:txBody>
      <dsp:txXfrm rot="5400000">
        <a:off x="-61527" y="1"/>
        <a:ext cx="4114800" cy="1697236"/>
      </dsp:txXfrm>
    </dsp:sp>
    <dsp:sp modelId="{E7CE0A6E-C060-4F84-9F77-951E09C68335}">
      <dsp:nvSpPr>
        <dsp:cNvPr id="0" name=""/>
        <dsp:cNvSpPr/>
      </dsp:nvSpPr>
      <dsp:spPr>
        <a:xfrm>
          <a:off x="3981367" y="13645"/>
          <a:ext cx="4258612" cy="2262981"/>
        </a:xfrm>
        <a:prstGeom prst="round1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latin typeface="Calibri" pitchFamily="34" charset="0"/>
              <a:cs typeface="Calibri" pitchFamily="34" charset="0"/>
            </a:rPr>
            <a:t>2. Capacitación en materia de género a órganos jurisdiccionales, auxiliares y autónomos</a:t>
          </a:r>
          <a:endParaRPr lang="es-EC" sz="1800" u="sng" kern="1200" dirty="0">
            <a:latin typeface="Calibri" pitchFamily="34" charset="0"/>
            <a:cs typeface="Calibri" pitchFamily="34" charset="0"/>
          </a:endParaRPr>
        </a:p>
      </dsp:txBody>
      <dsp:txXfrm>
        <a:off x="3981367" y="13645"/>
        <a:ext cx="4258612" cy="1697236"/>
      </dsp:txXfrm>
    </dsp:sp>
    <dsp:sp modelId="{0533A1C9-8FB3-451A-8220-45811515CFF0}">
      <dsp:nvSpPr>
        <dsp:cNvPr id="0" name=""/>
        <dsp:cNvSpPr/>
      </dsp:nvSpPr>
      <dsp:spPr>
        <a:xfrm rot="10800000">
          <a:off x="-61526" y="2262981"/>
          <a:ext cx="4114800" cy="2262981"/>
        </a:xfrm>
        <a:prstGeom prst="round1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latin typeface="Calibri" pitchFamily="34" charset="0"/>
              <a:cs typeface="Calibri" pitchFamily="34" charset="0"/>
            </a:rPr>
            <a:t>4. Insumos para modelos de atención con inclusión del enfoque de género </a:t>
          </a:r>
          <a:endParaRPr lang="es-EC" sz="1800" kern="1200" dirty="0">
            <a:latin typeface="Calibri" pitchFamily="34" charset="0"/>
            <a:cs typeface="Calibri" pitchFamily="34" charset="0"/>
          </a:endParaRPr>
        </a:p>
      </dsp:txBody>
      <dsp:txXfrm rot="10800000">
        <a:off x="-61526" y="2828726"/>
        <a:ext cx="4114800" cy="1697236"/>
      </dsp:txXfrm>
    </dsp:sp>
    <dsp:sp modelId="{DBFDE12D-0708-4CB5-B822-7AF9653E11A0}">
      <dsp:nvSpPr>
        <dsp:cNvPr id="0" name=""/>
        <dsp:cNvSpPr/>
      </dsp:nvSpPr>
      <dsp:spPr>
        <a:xfrm rot="5400000">
          <a:off x="4979182" y="1214019"/>
          <a:ext cx="2262981" cy="4360906"/>
        </a:xfrm>
        <a:prstGeom prst="round1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latin typeface="Calibri" pitchFamily="34" charset="0"/>
              <a:cs typeface="Calibri" pitchFamily="34" charset="0"/>
            </a:rPr>
            <a:t>3. Seguimiento a las unidades especializadas en violencia contra la mujer y la familia  </a:t>
          </a:r>
          <a:endParaRPr lang="es-EC" sz="1800" kern="1200" dirty="0">
            <a:latin typeface="Calibri" pitchFamily="34" charset="0"/>
            <a:cs typeface="Calibri" pitchFamily="34" charset="0"/>
          </a:endParaRPr>
        </a:p>
      </dsp:txBody>
      <dsp:txXfrm rot="-5400000">
        <a:off x="3930220" y="2828726"/>
        <a:ext cx="4360906" cy="1697236"/>
      </dsp:txXfrm>
    </dsp:sp>
    <dsp:sp modelId="{494A4B09-1E03-4D9C-8A93-628B321348EC}">
      <dsp:nvSpPr>
        <dsp:cNvPr id="0" name=""/>
        <dsp:cNvSpPr/>
      </dsp:nvSpPr>
      <dsp:spPr>
        <a:xfrm>
          <a:off x="2880359" y="1697236"/>
          <a:ext cx="2468880" cy="1131490"/>
        </a:xfrm>
        <a:prstGeom prst="roundRect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tint val="4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dirty="0" smtClean="0">
              <a:latin typeface="Calibri" pitchFamily="34" charset="0"/>
              <a:cs typeface="Calibri" pitchFamily="34" charset="0"/>
            </a:rPr>
            <a:t>SUBDIRECCIÓN NACIONAL DE GÉNERO</a:t>
          </a:r>
          <a:endParaRPr lang="es-EC" sz="1800" b="1" kern="1200" dirty="0">
            <a:latin typeface="Calibri" pitchFamily="34" charset="0"/>
            <a:cs typeface="Calibri" pitchFamily="34" charset="0"/>
          </a:endParaRPr>
        </a:p>
      </dsp:txBody>
      <dsp:txXfrm>
        <a:off x="2935594" y="1752471"/>
        <a:ext cx="2358410" cy="10210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56737" y="0"/>
            <a:ext cx="2950475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D0B070-059C-AD4D-9000-7CABD25FA8F7}" type="datetimeFigureOut">
              <a:rPr lang="es-ES" smtClean="0"/>
              <a:t>08/10/2015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9440646"/>
            <a:ext cx="2950475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56737" y="9440646"/>
            <a:ext cx="2950475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9101ED-67B2-8446-A36D-A462F7E90B9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156396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3E9826-7856-BF43-B32D-1516A1C922D7}" type="datetimeFigureOut">
              <a:rPr lang="es-ES" smtClean="0"/>
              <a:t>08/10/2015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7288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0879" y="4721186"/>
            <a:ext cx="5447030" cy="4472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50475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6737" y="9440646"/>
            <a:ext cx="2950475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7B4611-8EA8-1748-9241-B0525FCC23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30518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7B4611-8EA8-1748-9241-B0525FCC23C5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98447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7B4611-8EA8-1748-9241-B0525FCC23C5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09548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7B4611-8EA8-1748-9241-B0525FCC23C5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09548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7B4611-8EA8-1748-9241-B0525FCC23C5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02515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96EE9-9D39-1D49-8D7B-A7A48C3040E1}" type="datetimeFigureOut">
              <a:rPr lang="es-ES" smtClean="0"/>
              <a:t>08/10/2015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6D2F2-1261-1948-93D0-672B611D928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24482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96EE9-9D39-1D49-8D7B-A7A48C3040E1}" type="datetimeFigureOut">
              <a:rPr lang="es-ES" smtClean="0"/>
              <a:t>08/10/2015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6D2F2-1261-1948-93D0-672B611D928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66171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96EE9-9D39-1D49-8D7B-A7A48C3040E1}" type="datetimeFigureOut">
              <a:rPr lang="es-ES" smtClean="0"/>
              <a:t>08/10/2015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6D2F2-1261-1948-93D0-672B611D928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811317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96EE9-9D39-1D49-8D7B-A7A48C3040E1}" type="datetimeFigureOut">
              <a:rPr lang="es-ES" smtClean="0"/>
              <a:t>08/10/2015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6D2F2-1261-1948-93D0-672B611D928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311287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E405B-0D96-6C4D-91CC-2B4F42C07919}" type="datetimeFigureOut">
              <a:rPr lang="es-ES" smtClean="0"/>
              <a:t>08/10/2015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3B122-67DF-D643-9111-D860956A918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738157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E405B-0D96-6C4D-91CC-2B4F42C07919}" type="datetimeFigureOut">
              <a:rPr lang="es-ES" smtClean="0"/>
              <a:t>08/10/2015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3B122-67DF-D643-9111-D860956A918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520843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E405B-0D96-6C4D-91CC-2B4F42C07919}" type="datetimeFigureOut">
              <a:rPr lang="es-ES" smtClean="0"/>
              <a:t>08/10/2015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3B122-67DF-D643-9111-D860956A918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119380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E405B-0D96-6C4D-91CC-2B4F42C07919}" type="datetimeFigureOut">
              <a:rPr lang="es-ES" smtClean="0"/>
              <a:t>08/10/2015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3B122-67DF-D643-9111-D860956A918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444069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E405B-0D96-6C4D-91CC-2B4F42C07919}" type="datetimeFigureOut">
              <a:rPr lang="es-ES" smtClean="0"/>
              <a:t>08/10/2015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3B122-67DF-D643-9111-D860956A918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54803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E405B-0D96-6C4D-91CC-2B4F42C07919}" type="datetimeFigureOut">
              <a:rPr lang="es-ES" smtClean="0"/>
              <a:t>08/10/2015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3B122-67DF-D643-9111-D860956A918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64402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E405B-0D96-6C4D-91CC-2B4F42C07919}" type="datetimeFigureOut">
              <a:rPr lang="es-ES" smtClean="0"/>
              <a:t>08/10/2015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3B122-67DF-D643-9111-D860956A918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93963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96EE9-9D39-1D49-8D7B-A7A48C3040E1}" type="datetimeFigureOut">
              <a:rPr lang="es-ES" smtClean="0"/>
              <a:t>08/10/2015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6D2F2-1261-1948-93D0-672B611D928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741785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E405B-0D96-6C4D-91CC-2B4F42C07919}" type="datetimeFigureOut">
              <a:rPr lang="es-ES" smtClean="0"/>
              <a:t>08/10/2015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3B122-67DF-D643-9111-D860956A918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677072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E405B-0D96-6C4D-91CC-2B4F42C07919}" type="datetimeFigureOut">
              <a:rPr lang="es-ES" smtClean="0"/>
              <a:t>08/10/2015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3B122-67DF-D643-9111-D860956A918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61270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E405B-0D96-6C4D-91CC-2B4F42C07919}" type="datetimeFigureOut">
              <a:rPr lang="es-ES" smtClean="0"/>
              <a:t>08/10/2015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3B122-67DF-D643-9111-D860956A918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26438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E405B-0D96-6C4D-91CC-2B4F42C07919}" type="datetimeFigureOut">
              <a:rPr lang="es-ES" smtClean="0"/>
              <a:t>08/10/2015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3B122-67DF-D643-9111-D860956A918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06132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96EE9-9D39-1D49-8D7B-A7A48C3040E1}" type="datetimeFigureOut">
              <a:rPr lang="es-ES" smtClean="0"/>
              <a:t>08/10/2015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6D2F2-1261-1948-93D0-672B611D928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7510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96EE9-9D39-1D49-8D7B-A7A48C3040E1}" type="datetimeFigureOut">
              <a:rPr lang="es-ES" smtClean="0"/>
              <a:t>08/10/2015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6D2F2-1261-1948-93D0-672B611D928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9251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96EE9-9D39-1D49-8D7B-A7A48C3040E1}" type="datetimeFigureOut">
              <a:rPr lang="es-ES" smtClean="0"/>
              <a:t>08/10/2015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6D2F2-1261-1948-93D0-672B611D928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8878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96EE9-9D39-1D49-8D7B-A7A48C3040E1}" type="datetimeFigureOut">
              <a:rPr lang="es-ES" smtClean="0"/>
              <a:t>08/10/2015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6D2F2-1261-1948-93D0-672B611D928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04509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96EE9-9D39-1D49-8D7B-A7A48C3040E1}" type="datetimeFigureOut">
              <a:rPr lang="es-ES" smtClean="0"/>
              <a:t>08/10/2015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6D2F2-1261-1948-93D0-672B611D928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18437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96EE9-9D39-1D49-8D7B-A7A48C3040E1}" type="datetimeFigureOut">
              <a:rPr lang="es-ES" smtClean="0"/>
              <a:t>08/10/2015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6D2F2-1261-1948-93D0-672B611D928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094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96EE9-9D39-1D49-8D7B-A7A48C3040E1}" type="datetimeFigureOut">
              <a:rPr lang="es-ES" smtClean="0"/>
              <a:t>08/10/2015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6D2F2-1261-1948-93D0-672B611D928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4842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496EE9-9D39-1D49-8D7B-A7A48C3040E1}" type="datetimeFigureOut">
              <a:rPr lang="es-ES" smtClean="0"/>
              <a:t>08/10/2015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A6D2F2-1261-1948-93D0-672B611D928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5238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5E405B-0D96-6C4D-91CC-2B4F42C07919}" type="datetimeFigureOut">
              <a:rPr lang="es-ES" smtClean="0"/>
              <a:t>08/10/2015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D3B122-67DF-D643-9111-D860956A918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25189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1.jpg"/><Relationship Id="rId7" Type="http://schemas.openxmlformats.org/officeDocument/2006/relationships/diagramColors" Target="../diagrams/colors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57200" y="1218761"/>
            <a:ext cx="8229600" cy="2544896"/>
          </a:xfrm>
        </p:spPr>
        <p:txBody>
          <a:bodyPr>
            <a:normAutofit/>
          </a:bodyPr>
          <a:lstStyle/>
          <a:p>
            <a:r>
              <a:rPr lang="es-EC" b="1" dirty="0" smtClean="0"/>
              <a:t>DIRECCIÓN NACIONAL DE ACCESO A LOS SERVICIOS DE JUSTICIA</a:t>
            </a:r>
            <a:endParaRPr lang="es-EC" b="1" dirty="0"/>
          </a:p>
        </p:txBody>
      </p:sp>
      <p:pic>
        <p:nvPicPr>
          <p:cNvPr id="1026" name="Picture 2" descr="Resultado de imagen para imagenes de personas de diferentes cultur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4095" y="3812511"/>
            <a:ext cx="2590800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6" descr="Resultado de imagen para imagenes de personas de diferentes cultura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3" name="AutoShape 8" descr="Resultado de imagen para imagenes de personas de diferentes cultura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5" name="AutoShape 10" descr="Resultado de imagen para imagenes de personas de diferentes cultura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895" y="3812511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8529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96287" y="2214462"/>
            <a:ext cx="7246961" cy="17526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es-EC" sz="1800" dirty="0" smtClean="0">
              <a:solidFill>
                <a:schemeClr val="tx1"/>
              </a:solidFill>
            </a:endParaRPr>
          </a:p>
          <a:p>
            <a:r>
              <a:rPr lang="es-EC" sz="2000" dirty="0" smtClean="0">
                <a:solidFill>
                  <a:schemeClr val="tx1"/>
                </a:solidFill>
              </a:rPr>
              <a:t>Desarrollar </a:t>
            </a:r>
            <a:r>
              <a:rPr lang="es-EC" sz="2000" dirty="0">
                <a:solidFill>
                  <a:schemeClr val="tx1"/>
                </a:solidFill>
              </a:rPr>
              <a:t>propuestas e iniciativas orientadas a promover el óptimo acceso de </a:t>
            </a:r>
            <a:r>
              <a:rPr lang="es-EC" sz="2000" dirty="0" smtClean="0">
                <a:solidFill>
                  <a:schemeClr val="tx1"/>
                </a:solidFill>
              </a:rPr>
              <a:t>la ciudadanía </a:t>
            </a:r>
            <a:r>
              <a:rPr lang="es-EC" sz="2000" dirty="0">
                <a:solidFill>
                  <a:schemeClr val="tx1"/>
                </a:solidFill>
              </a:rPr>
              <a:t>a los servicios de justicia.</a:t>
            </a: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2935135" y="1326975"/>
            <a:ext cx="4296228" cy="533399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C" sz="2400" b="1" dirty="0" smtClean="0"/>
              <a:t>MISIÓN</a:t>
            </a:r>
            <a:endParaRPr lang="es-EC" sz="24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5143" y="4263432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0110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9375162"/>
              </p:ext>
            </p:extLst>
          </p:nvPr>
        </p:nvGraphicFramePr>
        <p:xfrm>
          <a:off x="456445" y="1672143"/>
          <a:ext cx="8345277" cy="53211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1 Título"/>
          <p:cNvSpPr txBox="1">
            <a:spLocks/>
          </p:cNvSpPr>
          <p:nvPr/>
        </p:nvSpPr>
        <p:spPr>
          <a:xfrm>
            <a:off x="3126203" y="614584"/>
            <a:ext cx="4296228" cy="533399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C" sz="2400" b="1" dirty="0" smtClean="0"/>
              <a:t>ESTRUCTURA</a:t>
            </a:r>
            <a:endParaRPr lang="es-EC" sz="2400" b="1" dirty="0"/>
          </a:p>
        </p:txBody>
      </p:sp>
    </p:spTree>
    <p:extLst>
      <p:ext uri="{BB962C8B-B14F-4D97-AF65-F5344CB8AC3E}">
        <p14:creationId xmlns:p14="http://schemas.microsoft.com/office/powerpoint/2010/main" val="1896577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8137728"/>
              </p:ext>
            </p:extLst>
          </p:nvPr>
        </p:nvGraphicFramePr>
        <p:xfrm>
          <a:off x="457200" y="1900178"/>
          <a:ext cx="8345277" cy="4173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1 Título"/>
          <p:cNvSpPr txBox="1">
            <a:spLocks/>
          </p:cNvSpPr>
          <p:nvPr/>
        </p:nvSpPr>
        <p:spPr>
          <a:xfrm>
            <a:off x="3112556" y="731158"/>
            <a:ext cx="4296228" cy="533399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C" sz="2800" b="1" dirty="0" smtClean="0"/>
              <a:t>ESTRUCTURA</a:t>
            </a:r>
            <a:endParaRPr lang="es-EC" sz="2800" b="1" dirty="0"/>
          </a:p>
        </p:txBody>
      </p:sp>
    </p:spTree>
    <p:extLst>
      <p:ext uri="{BB962C8B-B14F-4D97-AF65-F5344CB8AC3E}">
        <p14:creationId xmlns:p14="http://schemas.microsoft.com/office/powerpoint/2010/main" val="3030464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33766" y="533742"/>
            <a:ext cx="6353033" cy="883895"/>
          </a:xfr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s-EC" sz="2800" b="1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ATRIBUCIONES Y FUNCIONES DE ACCESO A LA </a:t>
            </a:r>
            <a:r>
              <a:rPr lang="es-EC" sz="2700" b="1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JUSTICIA</a:t>
            </a:r>
            <a:r>
              <a:rPr lang="es-EC" sz="2800" b="1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 Y PLURALISMO JURÍDICO</a:t>
            </a:r>
            <a:endParaRPr lang="es-EC" sz="2800" b="1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9446241"/>
              </p:ext>
            </p:extLst>
          </p:nvPr>
        </p:nvGraphicFramePr>
        <p:xfrm>
          <a:off x="457200" y="1417638"/>
          <a:ext cx="8229600" cy="4708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25815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20118" y="709684"/>
            <a:ext cx="6223381" cy="666400"/>
          </a:xfr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s-EC" sz="2800" b="1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ATRIBUCIONES Y FUNCIONES DE DERECHOS HUMANOS</a:t>
            </a:r>
            <a:endParaRPr lang="es-EC" sz="2800" b="1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411807"/>
              </p:ext>
            </p:extLst>
          </p:nvPr>
        </p:nvGraphicFramePr>
        <p:xfrm>
          <a:off x="457200" y="1501254"/>
          <a:ext cx="8229600" cy="46265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6270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42948" y="586853"/>
            <a:ext cx="6243851" cy="768221"/>
          </a:xfr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s-EC" sz="2800" b="1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LA </a:t>
            </a:r>
            <a:r>
              <a:rPr lang="es-EC" sz="2700" b="1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SUBDIRECCIÓN</a:t>
            </a:r>
            <a:r>
              <a:rPr lang="es-EC" sz="2800" b="1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 NACIONAL DE DERECHOS HUMANOS</a:t>
            </a:r>
            <a:endParaRPr lang="es-EC" sz="2800" b="1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457199" y="1733266"/>
            <a:ext cx="8229600" cy="418423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indent="0" algn="just">
              <a:buNone/>
            </a:pPr>
            <a:r>
              <a:rPr lang="es-EC" sz="1800" dirty="0" smtClean="0"/>
              <a:t>Trabaja </a:t>
            </a:r>
            <a:r>
              <a:rPr lang="es-EC" sz="1800" dirty="0"/>
              <a:t>para dos grupos de atención prioritaria</a:t>
            </a:r>
            <a:r>
              <a:rPr lang="es-EC" sz="1800" dirty="0" smtClean="0"/>
              <a:t>:</a:t>
            </a:r>
          </a:p>
          <a:p>
            <a:pPr marL="0" indent="0" algn="just">
              <a:buNone/>
            </a:pPr>
            <a:endParaRPr lang="es-EC" sz="1800" b="1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es-EC" sz="1800" dirty="0" smtClean="0">
                <a:solidFill>
                  <a:schemeClr val="tx1"/>
                </a:solidFill>
                <a:latin typeface="Century Gothic" pitchFamily="34" charset="0"/>
              </a:rPr>
              <a:t>Pe</a:t>
            </a:r>
            <a:r>
              <a:rPr lang="es-CO" sz="1800" dirty="0" err="1" smtClean="0">
                <a:solidFill>
                  <a:schemeClr val="tx1"/>
                </a:solidFill>
                <a:latin typeface="Century Gothic" pitchFamily="34" charset="0"/>
              </a:rPr>
              <a:t>rsonas</a:t>
            </a:r>
            <a:r>
              <a:rPr lang="es-CO" sz="1800" dirty="0" smtClean="0">
                <a:solidFill>
                  <a:schemeClr val="tx1"/>
                </a:solidFill>
                <a:latin typeface="Century Gothic" pitchFamily="34" charset="0"/>
              </a:rPr>
              <a:t> </a:t>
            </a:r>
            <a:r>
              <a:rPr lang="es-CO" sz="1800" dirty="0" smtClean="0">
                <a:solidFill>
                  <a:schemeClr val="tx1"/>
                </a:solidFill>
                <a:latin typeface="Century Gothic" pitchFamily="34" charset="0"/>
              </a:rPr>
              <a:t>con </a:t>
            </a:r>
            <a:r>
              <a:rPr lang="es-CO" sz="1800" dirty="0" smtClean="0">
                <a:solidFill>
                  <a:schemeClr val="tx1"/>
                </a:solidFill>
                <a:latin typeface="Century Gothic" pitchFamily="34" charset="0"/>
              </a:rPr>
              <a:t>discapacidad.</a:t>
            </a:r>
            <a:endParaRPr lang="es-CO" sz="1800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es-CO" sz="1800" dirty="0" smtClean="0">
                <a:solidFill>
                  <a:schemeClr val="tx1"/>
                </a:solidFill>
                <a:latin typeface="Century Gothic" pitchFamily="34" charset="0"/>
              </a:rPr>
              <a:t>Adolescentes en conflicto con la ley.</a:t>
            </a:r>
            <a:endParaRPr lang="es-CO" sz="1800" dirty="0">
              <a:solidFill>
                <a:schemeClr val="tx1"/>
              </a:solidFill>
              <a:latin typeface="Century Gothic" pitchFamily="34" charset="0"/>
            </a:endParaRPr>
          </a:p>
          <a:p>
            <a:pPr algn="just"/>
            <a:r>
              <a:rPr lang="es-CO" sz="1800" dirty="0" smtClean="0">
                <a:solidFill>
                  <a:schemeClr val="tx1"/>
                </a:solidFill>
                <a:latin typeface="Century Gothic" pitchFamily="34" charset="0"/>
              </a:rPr>
              <a:t>Adicionalmente, existen proyectos muy importantes para el acceso a justicia entre el que se destacan el proyecto de  Indicadores.  </a:t>
            </a:r>
            <a:endParaRPr lang="es-CO" sz="18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pic>
        <p:nvPicPr>
          <p:cNvPr id="5" name="4 Imagen" descr="Resultado de imagen para imagenes de personas con diferentes rasgos fisico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7469" y="1989691"/>
            <a:ext cx="2572602" cy="15138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1952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56597" y="736978"/>
            <a:ext cx="6230202" cy="680659"/>
          </a:xfr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es-EC" sz="2400" b="1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ATRIBUCIONES Y FUNCIONES DE GÉNERO</a:t>
            </a:r>
            <a:endParaRPr lang="es-EC" sz="2400" b="1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4" name="6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40223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3943077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424717" y="1173707"/>
            <a:ext cx="4272311" cy="441387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defPPr>
              <a:defRPr lang="es-ES"/>
            </a:defPPr>
            <a:lvl1pPr algn="ctr">
              <a:spcBef>
                <a:spcPct val="0"/>
              </a:spcBef>
              <a:buNone/>
              <a:defRPr sz="2800"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ES" sz="2400" dirty="0"/>
              <a:t>SISTEMA DE JUSTICIA DE PAZ</a:t>
            </a:r>
          </a:p>
        </p:txBody>
      </p:sp>
      <p:sp>
        <p:nvSpPr>
          <p:cNvPr id="5" name="2 CuadroTexto"/>
          <p:cNvSpPr txBox="1"/>
          <p:nvPr/>
        </p:nvSpPr>
        <p:spPr>
          <a:xfrm>
            <a:off x="162022" y="1764592"/>
            <a:ext cx="67591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ct val="20000"/>
              </a:spcBef>
            </a:pPr>
            <a:r>
              <a:rPr lang="es-MX" dirty="0" smtClean="0"/>
              <a:t>Promoción del Sistema de Justicia de Paz en el Ecuador, a través del acompañamiento a parroquias rurales, para la elección de juezas y jueces de paz, y su capacitación.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7779" y="1615094"/>
            <a:ext cx="1845583" cy="1728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uadroTexto 3"/>
          <p:cNvSpPr txBox="1"/>
          <p:nvPr/>
        </p:nvSpPr>
        <p:spPr>
          <a:xfrm>
            <a:off x="381890" y="3612242"/>
            <a:ext cx="6319414" cy="52322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es-ES"/>
            </a:defPPr>
            <a:lvl1pPr algn="ctr">
              <a:spcBef>
                <a:spcPct val="0"/>
              </a:spcBef>
              <a:buNone/>
              <a:defRPr sz="2800"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ES" sz="2400" dirty="0"/>
              <a:t>SEMILLEROS DE CONVIVENCIA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7779" y="4290091"/>
            <a:ext cx="1845582" cy="1563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2 CuadroTexto"/>
          <p:cNvSpPr txBox="1"/>
          <p:nvPr/>
        </p:nvSpPr>
        <p:spPr>
          <a:xfrm>
            <a:off x="162023" y="4170087"/>
            <a:ext cx="637470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 smtClean="0"/>
              <a:t>Establece </a:t>
            </a:r>
            <a:r>
              <a:rPr lang="es-ES" dirty="0"/>
              <a:t>vínculos de coordinación, cooperación y participación interinstitucional entre el Consejo de la Judicatura y unidades </a:t>
            </a:r>
            <a:r>
              <a:rPr lang="es-ES" dirty="0" smtClean="0"/>
              <a:t>educativas, </a:t>
            </a:r>
            <a:r>
              <a:rPr lang="es-ES" dirty="0"/>
              <a:t>con la finalidad de </a:t>
            </a:r>
            <a:r>
              <a:rPr lang="es-ES" dirty="0" smtClean="0"/>
              <a:t>generar en los estudiantes y padres de familia las capacidades necesarias para solucionar sus conflictos cotidianos de manera pacífica, creando territorios de paz.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04476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1010</TotalTime>
  <Words>530</Words>
  <Application>Microsoft Office PowerPoint</Application>
  <PresentationFormat>Presentación en pantalla (4:3)</PresentationFormat>
  <Paragraphs>49</Paragraphs>
  <Slides>9</Slides>
  <Notes>4</Notes>
  <HiddenSlides>0</HiddenSlides>
  <MMClips>0</MMClips>
  <ScaleCrop>false</ScaleCrop>
  <HeadingPairs>
    <vt:vector size="6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9</vt:i4>
      </vt:variant>
      <vt:variant>
        <vt:lpstr>Presentaciones personalizadas</vt:lpstr>
      </vt:variant>
      <vt:variant>
        <vt:i4>1</vt:i4>
      </vt:variant>
    </vt:vector>
  </HeadingPairs>
  <TitlesOfParts>
    <vt:vector size="12" baseType="lpstr">
      <vt:lpstr>Tema de Office</vt:lpstr>
      <vt:lpstr>Diseño personalizado</vt:lpstr>
      <vt:lpstr>DIRECCIÓN NACIONAL DE ACCESO A LOS SERVICIOS DE JUSTICIA</vt:lpstr>
      <vt:lpstr>Presentación de PowerPoint</vt:lpstr>
      <vt:lpstr>Presentación de PowerPoint</vt:lpstr>
      <vt:lpstr>Presentación de PowerPoint</vt:lpstr>
      <vt:lpstr>ATRIBUCIONES Y FUNCIONES DE ACCESO A LA JUSTICIA Y PLURALISMO JURÍDICO</vt:lpstr>
      <vt:lpstr>ATRIBUCIONES Y FUNCIONES DE DERECHOS HUMANOS</vt:lpstr>
      <vt:lpstr>LA SUBDIRECCIÓN NACIONAL DE DERECHOS HUMANOS</vt:lpstr>
      <vt:lpstr>ATRIBUCIONES Y FUNCIONES DE GÉNERO</vt:lpstr>
      <vt:lpstr>Presentación de PowerPoint</vt:lpstr>
      <vt:lpstr>Pres. personalizada1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Diseño</dc:creator>
  <cp:lastModifiedBy>Rosa Elizabeth Espinosa López</cp:lastModifiedBy>
  <cp:revision>93</cp:revision>
  <cp:lastPrinted>2014-11-27T23:59:53Z</cp:lastPrinted>
  <dcterms:created xsi:type="dcterms:W3CDTF">2013-08-07T14:47:53Z</dcterms:created>
  <dcterms:modified xsi:type="dcterms:W3CDTF">2015-10-08T16:11:45Z</dcterms:modified>
</cp:coreProperties>
</file>