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56" r:id="rId1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6"/>
    <p:restoredTop sz="94624"/>
  </p:normalViewPr>
  <p:slideViewPr>
    <p:cSldViewPr snapToGrid="0" snapToObjects="1">
      <p:cViewPr>
        <p:scale>
          <a:sx n="81" d="100"/>
          <a:sy n="81" d="100"/>
        </p:scale>
        <p:origin x="-834" y="-5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s-C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79335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2803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2652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7754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3164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585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1885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5012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s-C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2264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0978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9434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7555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4522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7449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1131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9636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2259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L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s-CL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L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s-CL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L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s-CL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L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s-CL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L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s-CL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L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s-CL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L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s-CL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L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s-CL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L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s-CL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L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s-CL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L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s-CL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L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s-CL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hape 1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0017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02" objId="2"/>
        <p14:stopEvt time="19482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hape 1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0661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79" objId="3"/>
        <p14:stopEvt time="29141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hape 1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651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85" objId="3"/>
        <p14:stopEvt time="22947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370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07" objId="3"/>
        <p14:stopEvt time="6258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585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68" objId="3"/>
        <p14:stopEvt time="6656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163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24" objId="3"/>
        <p14:stopEvt time="3597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hape 1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7165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15" objId="3"/>
        <p14:stopEvt time="46304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/>
          <p:cNvPicPr preferRelativeResize="0"/>
          <p:nvPr/>
        </p:nvPicPr>
        <p:blipFill rotWithShape="1">
          <a:blip r:embed="rId3">
            <a:alphaModFix/>
          </a:blip>
          <a:srcRect l="40415" t="21920" r="28296" b="23768"/>
          <a:stretch/>
        </p:blipFill>
        <p:spPr>
          <a:xfrm>
            <a:off x="4995663" y="3776718"/>
            <a:ext cx="2194560" cy="219456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/>
          <p:nvPr/>
        </p:nvSpPr>
        <p:spPr>
          <a:xfrm>
            <a:off x="4943517" y="6408573"/>
            <a:ext cx="2340490" cy="38571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CL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Ecuador</a:t>
            </a:r>
          </a:p>
        </p:txBody>
      </p:sp>
      <p:sp>
        <p:nvSpPr>
          <p:cNvPr id="92" name="Shape 92"/>
          <p:cNvSpPr/>
          <p:nvPr/>
        </p:nvSpPr>
        <p:spPr>
          <a:xfrm>
            <a:off x="5047432" y="5950398"/>
            <a:ext cx="2132659" cy="465584"/>
          </a:xfrm>
          <a:prstGeom prst="roundRect">
            <a:avLst>
              <a:gd name="adj" fmla="val 47715"/>
            </a:avLst>
          </a:prstGeom>
          <a:solidFill>
            <a:srgbClr val="F39C12"/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Shape 93"/>
          <p:cNvSpPr/>
          <p:nvPr/>
        </p:nvSpPr>
        <p:spPr>
          <a:xfrm>
            <a:off x="5115614" y="5959555"/>
            <a:ext cx="1996298" cy="44726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CL" sz="18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Carolina Pozo</a:t>
            </a:r>
          </a:p>
        </p:txBody>
      </p:sp>
      <p:sp>
        <p:nvSpPr>
          <p:cNvPr id="94" name="Shape 94"/>
          <p:cNvSpPr/>
          <p:nvPr/>
        </p:nvSpPr>
        <p:spPr>
          <a:xfrm>
            <a:off x="6580032" y="3064690"/>
            <a:ext cx="2132659" cy="465584"/>
          </a:xfrm>
          <a:prstGeom prst="roundRect">
            <a:avLst>
              <a:gd name="adj" fmla="val 47715"/>
            </a:avLst>
          </a:prstGeom>
          <a:solidFill>
            <a:srgbClr val="653C6C"/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/>
          <p:nvPr/>
        </p:nvSpPr>
        <p:spPr>
          <a:xfrm>
            <a:off x="6648214" y="3073847"/>
            <a:ext cx="1996297" cy="44726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CL" sz="1800" b="1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Jaimie Boyd</a:t>
            </a:r>
          </a:p>
        </p:txBody>
      </p:sp>
      <p:sp>
        <p:nvSpPr>
          <p:cNvPr id="96" name="Shape 96"/>
          <p:cNvSpPr/>
          <p:nvPr/>
        </p:nvSpPr>
        <p:spPr>
          <a:xfrm>
            <a:off x="6372200" y="3547339"/>
            <a:ext cx="2340490" cy="38571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CL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Canadá </a:t>
            </a:r>
          </a:p>
        </p:txBody>
      </p:sp>
      <p:pic>
        <p:nvPicPr>
          <p:cNvPr id="97" name="Shape 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59190" y="870130"/>
            <a:ext cx="2194560" cy="219456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9" name="Shape 99"/>
          <p:cNvGrpSpPr/>
          <p:nvPr/>
        </p:nvGrpSpPr>
        <p:grpSpPr>
          <a:xfrm>
            <a:off x="3585559" y="3081481"/>
            <a:ext cx="2132660" cy="465585"/>
            <a:chOff x="103915" y="0"/>
            <a:chExt cx="2132659" cy="465584"/>
          </a:xfrm>
        </p:grpSpPr>
        <p:sp>
          <p:nvSpPr>
            <p:cNvPr id="100" name="Shape 100"/>
            <p:cNvSpPr/>
            <p:nvPr/>
          </p:nvSpPr>
          <p:spPr>
            <a:xfrm>
              <a:off x="103915" y="0"/>
              <a:ext cx="2132659" cy="465584"/>
            </a:xfrm>
            <a:prstGeom prst="roundRect">
              <a:avLst>
                <a:gd name="adj" fmla="val 47715"/>
              </a:avLst>
            </a:prstGeom>
            <a:solidFill>
              <a:srgbClr val="16A085"/>
            </a:solidFill>
            <a:ln>
              <a:noFill/>
            </a:ln>
          </p:spPr>
          <p:txBody>
            <a:bodyPr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Shape 101"/>
            <p:cNvSpPr/>
            <p:nvPr/>
          </p:nvSpPr>
          <p:spPr>
            <a:xfrm>
              <a:off x="172095" y="9156"/>
              <a:ext cx="1996298" cy="44726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CL" sz="1800" b="1" i="0" u="none" strike="noStrike" cap="none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Natália Paiva </a:t>
              </a:r>
            </a:p>
          </p:txBody>
        </p:sp>
      </p:grpSp>
      <p:sp>
        <p:nvSpPr>
          <p:cNvPr id="102" name="Shape 102"/>
          <p:cNvSpPr/>
          <p:nvPr/>
        </p:nvSpPr>
        <p:spPr>
          <a:xfrm>
            <a:off x="3507044" y="3548151"/>
            <a:ext cx="2340490" cy="38571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CL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Brasil</a:t>
            </a:r>
          </a:p>
        </p:txBody>
      </p:sp>
      <p:sp>
        <p:nvSpPr>
          <p:cNvPr id="103" name="Shape 103"/>
          <p:cNvSpPr/>
          <p:nvPr/>
        </p:nvSpPr>
        <p:spPr>
          <a:xfrm>
            <a:off x="-324542" y="-76161"/>
            <a:ext cx="3282640" cy="7025602"/>
          </a:xfrm>
          <a:prstGeom prst="rect">
            <a:avLst/>
          </a:prstGeom>
          <a:solidFill>
            <a:srgbClr val="0F243E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5">
            <a:alphaModFix/>
          </a:blip>
          <a:srcRect b="35504"/>
          <a:stretch/>
        </p:blipFill>
        <p:spPr>
          <a:xfrm>
            <a:off x="251519" y="4963419"/>
            <a:ext cx="2489877" cy="184995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/>
          <p:nvPr/>
        </p:nvSpPr>
        <p:spPr>
          <a:xfrm>
            <a:off x="695979" y="522812"/>
            <a:ext cx="1625446" cy="46166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CL" sz="3000" b="1" i="0" u="none" strike="noStrike" cap="none">
                <a:solidFill>
                  <a:srgbClr val="C5D8F1"/>
                </a:solidFill>
                <a:latin typeface="Calibri"/>
                <a:ea typeface="Calibri"/>
                <a:cs typeface="Calibri"/>
                <a:sym typeface="Calibri"/>
              </a:rPr>
              <a:t>Mi Ciudad</a:t>
            </a:r>
          </a:p>
        </p:txBody>
      </p:sp>
      <p:sp>
        <p:nvSpPr>
          <p:cNvPr id="106" name="Shape 106"/>
          <p:cNvSpPr/>
          <p:nvPr/>
        </p:nvSpPr>
        <p:spPr>
          <a:xfrm>
            <a:off x="-317026" y="3861048"/>
            <a:ext cx="3592881" cy="92332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CL" sz="2000" b="1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Una iniciativa de los</a:t>
            </a:r>
            <a:br>
              <a:rPr lang="es-CL" sz="2000" b="1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L" sz="2000" b="1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Fellows de Gobierno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CL" sz="2000" b="1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Abierto  de la OEA - 2015</a:t>
            </a:r>
          </a:p>
        </p:txBody>
      </p:sp>
      <p:sp>
        <p:nvSpPr>
          <p:cNvPr id="107" name="Shape 107"/>
          <p:cNvSpPr/>
          <p:nvPr/>
        </p:nvSpPr>
        <p:spPr>
          <a:xfrm>
            <a:off x="-36511" y="1309758"/>
            <a:ext cx="3065941" cy="123110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CL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Plataforma de Gobierno Abierto para monitoreo de avances de la inversión pública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2603863" y="269775"/>
            <a:ext cx="6735031" cy="114300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17365D"/>
              </a:buClr>
              <a:buSzPct val="25000"/>
              <a:buFont typeface="Calibri"/>
              <a:buNone/>
            </a:pPr>
            <a:r>
              <a:rPr lang="es-CL" sz="3600" b="1" i="0" u="none" strike="noStrike" cap="non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El Equipo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t="4878" r="42513" b="59504"/>
          <a:stretch/>
        </p:blipFill>
        <p:spPr>
          <a:xfrm>
            <a:off x="6529854" y="828031"/>
            <a:ext cx="2194560" cy="2194560"/>
          </a:xfrm>
          <a:prstGeom prst="ellipse">
            <a:avLst/>
          </a:prstGeom>
        </p:spPr>
      </p:pic>
    </p:spTree>
  </p:cSld>
  <p:clrMapOvr>
    <a:masterClrMapping/>
  </p:clrMapOvr>
  <p:transition spd="slow" advTm="11251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8458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67" objId="3"/>
        <p14:stopEvt time="27747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hape 1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6453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80" objId="2"/>
        <p14:stopEvt time="24151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hape 1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8201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04" objId="3"/>
        <p14:stopEvt time="26458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hape 1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6177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72" objId="2"/>
        <p14:stopEvt time="45548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hape 1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2644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59" objId="2"/>
        <p14:stopEvt time="31819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Shape 1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4603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26" objId="2"/>
        <p14:stopEvt time="73973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hape 1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5132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68" objId="3"/>
        <p14:stopEvt time="24524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ape 1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7659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45" objId="3"/>
        <p14:stopEvt time="36624" objId="3"/>
      </p14:showEvt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30</Words>
  <Application>Microsoft Office PowerPoint</Application>
  <PresentationFormat>On-screen Show (4:3)</PresentationFormat>
  <Paragraphs>12</Paragraphs>
  <Slides>16</Slides>
  <Notes>16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jaimie</dc:creator>
  <cp:lastModifiedBy>Alvarez, Veronica</cp:lastModifiedBy>
  <cp:revision>15</cp:revision>
  <dcterms:modified xsi:type="dcterms:W3CDTF">2016-03-14T16:43:00Z</dcterms:modified>
</cp:coreProperties>
</file>