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51206400" cy="32918400"/>
  <p:notesSz cx="6858000" cy="9144000"/>
  <p:defaultTextStyle>
    <a:defPPr>
      <a:defRPr lang="es-ES"/>
    </a:defPPr>
    <a:lvl1pPr algn="l" defTabSz="4387850" rtl="0" fontAlgn="base">
      <a:spcBef>
        <a:spcPct val="0"/>
      </a:spcBef>
      <a:spcAft>
        <a:spcPct val="0"/>
      </a:spcAft>
      <a:defRPr sz="8600" kern="1200">
        <a:solidFill>
          <a:schemeClr val="tx1"/>
        </a:solidFill>
        <a:latin typeface="Calibri" pitchFamily="34" charset="0"/>
        <a:ea typeface="+mn-ea"/>
        <a:cs typeface="Arial" charset="0"/>
      </a:defRPr>
    </a:lvl1pPr>
    <a:lvl2pPr marL="2193925" indent="-1736725" algn="l" defTabSz="4387850" rtl="0" fontAlgn="base">
      <a:spcBef>
        <a:spcPct val="0"/>
      </a:spcBef>
      <a:spcAft>
        <a:spcPct val="0"/>
      </a:spcAft>
      <a:defRPr sz="8600" kern="1200">
        <a:solidFill>
          <a:schemeClr val="tx1"/>
        </a:solidFill>
        <a:latin typeface="Calibri" pitchFamily="34" charset="0"/>
        <a:ea typeface="+mn-ea"/>
        <a:cs typeface="Arial" charset="0"/>
      </a:defRPr>
    </a:lvl2pPr>
    <a:lvl3pPr marL="4387850" indent="-3473450" algn="l" defTabSz="4387850" rtl="0" fontAlgn="base">
      <a:spcBef>
        <a:spcPct val="0"/>
      </a:spcBef>
      <a:spcAft>
        <a:spcPct val="0"/>
      </a:spcAft>
      <a:defRPr sz="8600" kern="1200">
        <a:solidFill>
          <a:schemeClr val="tx1"/>
        </a:solidFill>
        <a:latin typeface="Calibri" pitchFamily="34" charset="0"/>
        <a:ea typeface="+mn-ea"/>
        <a:cs typeface="Arial" charset="0"/>
      </a:defRPr>
    </a:lvl3pPr>
    <a:lvl4pPr marL="6583363" indent="-5211763" algn="l" defTabSz="4387850" rtl="0" fontAlgn="base">
      <a:spcBef>
        <a:spcPct val="0"/>
      </a:spcBef>
      <a:spcAft>
        <a:spcPct val="0"/>
      </a:spcAft>
      <a:defRPr sz="8600" kern="1200">
        <a:solidFill>
          <a:schemeClr val="tx1"/>
        </a:solidFill>
        <a:latin typeface="Calibri" pitchFamily="34" charset="0"/>
        <a:ea typeface="+mn-ea"/>
        <a:cs typeface="Arial" charset="0"/>
      </a:defRPr>
    </a:lvl4pPr>
    <a:lvl5pPr marL="8777288" indent="-6948488" algn="l" defTabSz="4387850" rtl="0" fontAlgn="base">
      <a:spcBef>
        <a:spcPct val="0"/>
      </a:spcBef>
      <a:spcAft>
        <a:spcPct val="0"/>
      </a:spcAft>
      <a:defRPr sz="8600" kern="1200">
        <a:solidFill>
          <a:schemeClr val="tx1"/>
        </a:solidFill>
        <a:latin typeface="Calibri" pitchFamily="34" charset="0"/>
        <a:ea typeface="+mn-ea"/>
        <a:cs typeface="Arial" charset="0"/>
      </a:defRPr>
    </a:lvl5pPr>
    <a:lvl6pPr marL="2286000" algn="l" defTabSz="914400" rtl="0" eaLnBrk="1" latinLnBrk="0" hangingPunct="1">
      <a:defRPr sz="8600" kern="1200">
        <a:solidFill>
          <a:schemeClr val="tx1"/>
        </a:solidFill>
        <a:latin typeface="Calibri" pitchFamily="34" charset="0"/>
        <a:ea typeface="+mn-ea"/>
        <a:cs typeface="Arial" charset="0"/>
      </a:defRPr>
    </a:lvl6pPr>
    <a:lvl7pPr marL="2743200" algn="l" defTabSz="914400" rtl="0" eaLnBrk="1" latinLnBrk="0" hangingPunct="1">
      <a:defRPr sz="8600" kern="1200">
        <a:solidFill>
          <a:schemeClr val="tx1"/>
        </a:solidFill>
        <a:latin typeface="Calibri" pitchFamily="34" charset="0"/>
        <a:ea typeface="+mn-ea"/>
        <a:cs typeface="Arial" charset="0"/>
      </a:defRPr>
    </a:lvl7pPr>
    <a:lvl8pPr marL="3200400" algn="l" defTabSz="914400" rtl="0" eaLnBrk="1" latinLnBrk="0" hangingPunct="1">
      <a:defRPr sz="8600" kern="1200">
        <a:solidFill>
          <a:schemeClr val="tx1"/>
        </a:solidFill>
        <a:latin typeface="Calibri" pitchFamily="34" charset="0"/>
        <a:ea typeface="+mn-ea"/>
        <a:cs typeface="Arial" charset="0"/>
      </a:defRPr>
    </a:lvl8pPr>
    <a:lvl9pPr marL="3657600" algn="l" defTabSz="914400" rtl="0" eaLnBrk="1" latinLnBrk="0" hangingPunct="1">
      <a:defRPr sz="8600"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8" d="100"/>
          <a:sy n="18" d="100"/>
        </p:scale>
        <p:origin x="-72" y="-72"/>
      </p:cViewPr>
      <p:guideLst>
        <p:guide orient="horz" pos="10368"/>
        <p:guide pos="16128"/>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E114B8-C51A-469E-B391-102316A3A80F}" type="doc">
      <dgm:prSet loTypeId="urn:microsoft.com/office/officeart/2005/8/layout/cycle7" loCatId="cycle" qsTypeId="urn:microsoft.com/office/officeart/2005/8/quickstyle/simple1#2" qsCatId="simple" csTypeId="urn:microsoft.com/office/officeart/2005/8/colors/accent1_2#2" csCatId="accent1" phldr="1"/>
      <dgm:spPr/>
      <dgm:t>
        <a:bodyPr/>
        <a:lstStyle/>
        <a:p>
          <a:endParaRPr lang="en-US"/>
        </a:p>
      </dgm:t>
    </dgm:pt>
    <dgm:pt modelId="{1F662CC0-FB4B-4FAF-BDB7-51D87C48D2FF}">
      <dgm:prSet phldrT="[Text]"/>
      <dgm:spPr/>
      <dgm:t>
        <a:bodyPr/>
        <a:lstStyle/>
        <a:p>
          <a:r>
            <a:rPr lang="en-US" dirty="0" smtClean="0"/>
            <a:t>Chair: Honduras</a:t>
          </a:r>
          <a:endParaRPr lang="en-US" dirty="0"/>
        </a:p>
      </dgm:t>
    </dgm:pt>
    <dgm:pt modelId="{C201F7FB-C9EE-4233-9CCA-75E615182469}" type="parTrans" cxnId="{B8621772-7F1B-4BCF-AA50-C4F13E3EBE80}">
      <dgm:prSet/>
      <dgm:spPr/>
      <dgm:t>
        <a:bodyPr/>
        <a:lstStyle/>
        <a:p>
          <a:endParaRPr lang="en-US"/>
        </a:p>
      </dgm:t>
    </dgm:pt>
    <dgm:pt modelId="{622D116F-CBA4-4205-8246-1DC239330A90}" type="sibTrans" cxnId="{B8621772-7F1B-4BCF-AA50-C4F13E3EBE80}">
      <dgm:prSet/>
      <dgm:spPr/>
      <dgm:t>
        <a:bodyPr/>
        <a:lstStyle/>
        <a:p>
          <a:endParaRPr lang="en-US"/>
        </a:p>
      </dgm:t>
    </dgm:pt>
    <dgm:pt modelId="{97357399-C712-47BC-A59D-FB0CC6CE40A0}">
      <dgm:prSet phldrT="[Text]"/>
      <dgm:spPr/>
      <dgm:t>
        <a:bodyPr/>
        <a:lstStyle/>
        <a:p>
          <a:r>
            <a:rPr lang="en-US" dirty="0" smtClean="0"/>
            <a:t>2</a:t>
          </a:r>
          <a:r>
            <a:rPr lang="en-US" baseline="30000" dirty="0" smtClean="0"/>
            <a:t>nd</a:t>
          </a:r>
          <a:r>
            <a:rPr lang="en-US" dirty="0" smtClean="0"/>
            <a:t> Vice Chair: Argentina</a:t>
          </a:r>
          <a:endParaRPr lang="en-US" dirty="0"/>
        </a:p>
      </dgm:t>
    </dgm:pt>
    <dgm:pt modelId="{5A565E7B-ECC6-4CD1-99EA-86E09E3AF0AA}" type="parTrans" cxnId="{2A70CE03-5C97-4755-8995-7BB8A5A25B13}">
      <dgm:prSet/>
      <dgm:spPr/>
      <dgm:t>
        <a:bodyPr/>
        <a:lstStyle/>
        <a:p>
          <a:endParaRPr lang="en-US"/>
        </a:p>
      </dgm:t>
    </dgm:pt>
    <dgm:pt modelId="{6854E890-CDD0-4571-AF80-77BA45475FE5}" type="sibTrans" cxnId="{2A70CE03-5C97-4755-8995-7BB8A5A25B13}">
      <dgm:prSet/>
      <dgm:spPr/>
      <dgm:t>
        <a:bodyPr/>
        <a:lstStyle/>
        <a:p>
          <a:endParaRPr lang="en-US"/>
        </a:p>
      </dgm:t>
    </dgm:pt>
    <dgm:pt modelId="{D02D8E39-FB50-422C-8DCB-E39770C9FB83}">
      <dgm:prSet phldrT="[Text]"/>
      <dgm:spPr/>
      <dgm:t>
        <a:bodyPr/>
        <a:lstStyle/>
        <a:p>
          <a:r>
            <a:rPr lang="en-US" dirty="0" smtClean="0"/>
            <a:t>1</a:t>
          </a:r>
          <a:r>
            <a:rPr lang="en-US" baseline="30000" dirty="0" smtClean="0"/>
            <a:t>st</a:t>
          </a:r>
          <a:r>
            <a:rPr lang="en-US" dirty="0" smtClean="0"/>
            <a:t> Vice Chair: Barbados</a:t>
          </a:r>
          <a:endParaRPr lang="en-US" dirty="0"/>
        </a:p>
      </dgm:t>
    </dgm:pt>
    <dgm:pt modelId="{1C723967-74BD-42F0-BE26-11DE0CCB73CE}" type="parTrans" cxnId="{D9873869-5043-411B-BC46-3CE18E4E84FA}">
      <dgm:prSet/>
      <dgm:spPr/>
      <dgm:t>
        <a:bodyPr/>
        <a:lstStyle/>
        <a:p>
          <a:endParaRPr lang="en-US"/>
        </a:p>
      </dgm:t>
    </dgm:pt>
    <dgm:pt modelId="{7B8F9C08-406C-4937-8A25-F0E5CA9728CE}" type="sibTrans" cxnId="{D9873869-5043-411B-BC46-3CE18E4E84FA}">
      <dgm:prSet/>
      <dgm:spPr/>
      <dgm:t>
        <a:bodyPr/>
        <a:lstStyle/>
        <a:p>
          <a:endParaRPr lang="en-US"/>
        </a:p>
      </dgm:t>
    </dgm:pt>
    <dgm:pt modelId="{06CD026F-3B60-4EC6-A20D-649B454E41DE}" type="pres">
      <dgm:prSet presAssocID="{33E114B8-C51A-469E-B391-102316A3A80F}" presName="Name0" presStyleCnt="0">
        <dgm:presLayoutVars>
          <dgm:dir/>
          <dgm:resizeHandles val="exact"/>
        </dgm:presLayoutVars>
      </dgm:prSet>
      <dgm:spPr/>
      <dgm:t>
        <a:bodyPr/>
        <a:lstStyle/>
        <a:p>
          <a:endParaRPr lang="es-ES"/>
        </a:p>
      </dgm:t>
    </dgm:pt>
    <dgm:pt modelId="{D0D4172E-881D-49CE-98B5-3A2F9EAEF33B}" type="pres">
      <dgm:prSet presAssocID="{1F662CC0-FB4B-4FAF-BDB7-51D87C48D2FF}" presName="node" presStyleLbl="node1" presStyleIdx="0" presStyleCnt="3">
        <dgm:presLayoutVars>
          <dgm:bulletEnabled val="1"/>
        </dgm:presLayoutVars>
      </dgm:prSet>
      <dgm:spPr/>
      <dgm:t>
        <a:bodyPr/>
        <a:lstStyle/>
        <a:p>
          <a:endParaRPr lang="es-ES"/>
        </a:p>
      </dgm:t>
    </dgm:pt>
    <dgm:pt modelId="{063BDEB2-CE46-4330-AC17-653633BC60EC}" type="pres">
      <dgm:prSet presAssocID="{622D116F-CBA4-4205-8246-1DC239330A90}" presName="sibTrans" presStyleLbl="sibTrans2D1" presStyleIdx="0" presStyleCnt="3"/>
      <dgm:spPr/>
      <dgm:t>
        <a:bodyPr/>
        <a:lstStyle/>
        <a:p>
          <a:endParaRPr lang="es-ES"/>
        </a:p>
      </dgm:t>
    </dgm:pt>
    <dgm:pt modelId="{EBAB0850-66E0-495B-ABDF-91E8B0607A87}" type="pres">
      <dgm:prSet presAssocID="{622D116F-CBA4-4205-8246-1DC239330A90}" presName="connectorText" presStyleLbl="sibTrans2D1" presStyleIdx="0" presStyleCnt="3"/>
      <dgm:spPr/>
      <dgm:t>
        <a:bodyPr/>
        <a:lstStyle/>
        <a:p>
          <a:endParaRPr lang="es-ES"/>
        </a:p>
      </dgm:t>
    </dgm:pt>
    <dgm:pt modelId="{855F6B49-91B6-4A32-8E76-C2E5CD829328}" type="pres">
      <dgm:prSet presAssocID="{97357399-C712-47BC-A59D-FB0CC6CE40A0}" presName="node" presStyleLbl="node1" presStyleIdx="1" presStyleCnt="3">
        <dgm:presLayoutVars>
          <dgm:bulletEnabled val="1"/>
        </dgm:presLayoutVars>
      </dgm:prSet>
      <dgm:spPr/>
      <dgm:t>
        <a:bodyPr/>
        <a:lstStyle/>
        <a:p>
          <a:endParaRPr lang="en-US"/>
        </a:p>
      </dgm:t>
    </dgm:pt>
    <dgm:pt modelId="{FE03D49E-C644-47EA-B344-A27109B663C7}" type="pres">
      <dgm:prSet presAssocID="{6854E890-CDD0-4571-AF80-77BA45475FE5}" presName="sibTrans" presStyleLbl="sibTrans2D1" presStyleIdx="1" presStyleCnt="3"/>
      <dgm:spPr/>
      <dgm:t>
        <a:bodyPr/>
        <a:lstStyle/>
        <a:p>
          <a:endParaRPr lang="es-ES"/>
        </a:p>
      </dgm:t>
    </dgm:pt>
    <dgm:pt modelId="{1A132B21-AB22-46C8-B78C-CB9C9EC7BA4C}" type="pres">
      <dgm:prSet presAssocID="{6854E890-CDD0-4571-AF80-77BA45475FE5}" presName="connectorText" presStyleLbl="sibTrans2D1" presStyleIdx="1" presStyleCnt="3"/>
      <dgm:spPr/>
      <dgm:t>
        <a:bodyPr/>
        <a:lstStyle/>
        <a:p>
          <a:endParaRPr lang="es-ES"/>
        </a:p>
      </dgm:t>
    </dgm:pt>
    <dgm:pt modelId="{29BA7DD6-E918-4E56-A672-83AD38FC52E9}" type="pres">
      <dgm:prSet presAssocID="{D02D8E39-FB50-422C-8DCB-E39770C9FB83}" presName="node" presStyleLbl="node1" presStyleIdx="2" presStyleCnt="3">
        <dgm:presLayoutVars>
          <dgm:bulletEnabled val="1"/>
        </dgm:presLayoutVars>
      </dgm:prSet>
      <dgm:spPr/>
      <dgm:t>
        <a:bodyPr/>
        <a:lstStyle/>
        <a:p>
          <a:endParaRPr lang="es-ES"/>
        </a:p>
      </dgm:t>
    </dgm:pt>
    <dgm:pt modelId="{9D75CEC3-AFC8-4123-B486-58E75994921F}" type="pres">
      <dgm:prSet presAssocID="{7B8F9C08-406C-4937-8A25-F0E5CA9728CE}" presName="sibTrans" presStyleLbl="sibTrans2D1" presStyleIdx="2" presStyleCnt="3"/>
      <dgm:spPr/>
      <dgm:t>
        <a:bodyPr/>
        <a:lstStyle/>
        <a:p>
          <a:endParaRPr lang="es-ES"/>
        </a:p>
      </dgm:t>
    </dgm:pt>
    <dgm:pt modelId="{85FEB864-1B3D-40A5-890F-71328BEE0C51}" type="pres">
      <dgm:prSet presAssocID="{7B8F9C08-406C-4937-8A25-F0E5CA9728CE}" presName="connectorText" presStyleLbl="sibTrans2D1" presStyleIdx="2" presStyleCnt="3"/>
      <dgm:spPr/>
      <dgm:t>
        <a:bodyPr/>
        <a:lstStyle/>
        <a:p>
          <a:endParaRPr lang="es-ES"/>
        </a:p>
      </dgm:t>
    </dgm:pt>
  </dgm:ptLst>
  <dgm:cxnLst>
    <dgm:cxn modelId="{C37A3778-1E9A-41BF-B935-2267FCFFACAB}" type="presOf" srcId="{D02D8E39-FB50-422C-8DCB-E39770C9FB83}" destId="{29BA7DD6-E918-4E56-A672-83AD38FC52E9}" srcOrd="0" destOrd="0" presId="urn:microsoft.com/office/officeart/2005/8/layout/cycle7"/>
    <dgm:cxn modelId="{2A70CE03-5C97-4755-8995-7BB8A5A25B13}" srcId="{33E114B8-C51A-469E-B391-102316A3A80F}" destId="{97357399-C712-47BC-A59D-FB0CC6CE40A0}" srcOrd="1" destOrd="0" parTransId="{5A565E7B-ECC6-4CD1-99EA-86E09E3AF0AA}" sibTransId="{6854E890-CDD0-4571-AF80-77BA45475FE5}"/>
    <dgm:cxn modelId="{5EB14947-CC20-4338-B291-AEA9EDF3382C}" type="presOf" srcId="{33E114B8-C51A-469E-B391-102316A3A80F}" destId="{06CD026F-3B60-4EC6-A20D-649B454E41DE}" srcOrd="0" destOrd="0" presId="urn:microsoft.com/office/officeart/2005/8/layout/cycle7"/>
    <dgm:cxn modelId="{4936C459-3571-4E6D-BD7A-8DF6C4824A75}" type="presOf" srcId="{622D116F-CBA4-4205-8246-1DC239330A90}" destId="{063BDEB2-CE46-4330-AC17-653633BC60EC}" srcOrd="0" destOrd="0" presId="urn:microsoft.com/office/officeart/2005/8/layout/cycle7"/>
    <dgm:cxn modelId="{B8621772-7F1B-4BCF-AA50-C4F13E3EBE80}" srcId="{33E114B8-C51A-469E-B391-102316A3A80F}" destId="{1F662CC0-FB4B-4FAF-BDB7-51D87C48D2FF}" srcOrd="0" destOrd="0" parTransId="{C201F7FB-C9EE-4233-9CCA-75E615182469}" sibTransId="{622D116F-CBA4-4205-8246-1DC239330A90}"/>
    <dgm:cxn modelId="{D9873869-5043-411B-BC46-3CE18E4E84FA}" srcId="{33E114B8-C51A-469E-B391-102316A3A80F}" destId="{D02D8E39-FB50-422C-8DCB-E39770C9FB83}" srcOrd="2" destOrd="0" parTransId="{1C723967-74BD-42F0-BE26-11DE0CCB73CE}" sibTransId="{7B8F9C08-406C-4937-8A25-F0E5CA9728CE}"/>
    <dgm:cxn modelId="{B3970EB2-6EA3-47B0-ABD5-6C918CD0CA91}" type="presOf" srcId="{7B8F9C08-406C-4937-8A25-F0E5CA9728CE}" destId="{9D75CEC3-AFC8-4123-B486-58E75994921F}" srcOrd="0" destOrd="0" presId="urn:microsoft.com/office/officeart/2005/8/layout/cycle7"/>
    <dgm:cxn modelId="{C71C409E-1354-4047-8A31-485A118AA1AE}" type="presOf" srcId="{622D116F-CBA4-4205-8246-1DC239330A90}" destId="{EBAB0850-66E0-495B-ABDF-91E8B0607A87}" srcOrd="1" destOrd="0" presId="urn:microsoft.com/office/officeart/2005/8/layout/cycle7"/>
    <dgm:cxn modelId="{FE920BA2-ED5C-4C6E-95DC-ECFF290F0B55}" type="presOf" srcId="{1F662CC0-FB4B-4FAF-BDB7-51D87C48D2FF}" destId="{D0D4172E-881D-49CE-98B5-3A2F9EAEF33B}" srcOrd="0" destOrd="0" presId="urn:microsoft.com/office/officeart/2005/8/layout/cycle7"/>
    <dgm:cxn modelId="{9B6676C5-09DD-421D-AB2E-55F579E1C51E}" type="presOf" srcId="{6854E890-CDD0-4571-AF80-77BA45475FE5}" destId="{FE03D49E-C644-47EA-B344-A27109B663C7}" srcOrd="0" destOrd="0" presId="urn:microsoft.com/office/officeart/2005/8/layout/cycle7"/>
    <dgm:cxn modelId="{071ECD60-09F0-4F67-ADDB-56EAF0FCD060}" type="presOf" srcId="{6854E890-CDD0-4571-AF80-77BA45475FE5}" destId="{1A132B21-AB22-46C8-B78C-CB9C9EC7BA4C}" srcOrd="1" destOrd="0" presId="urn:microsoft.com/office/officeart/2005/8/layout/cycle7"/>
    <dgm:cxn modelId="{30077D52-8355-4C32-ABC0-A0C3E5FD00A9}" type="presOf" srcId="{97357399-C712-47BC-A59D-FB0CC6CE40A0}" destId="{855F6B49-91B6-4A32-8E76-C2E5CD829328}" srcOrd="0" destOrd="0" presId="urn:microsoft.com/office/officeart/2005/8/layout/cycle7"/>
    <dgm:cxn modelId="{169A4CB7-CA78-4112-8B06-B4D5E436AD08}" type="presOf" srcId="{7B8F9C08-406C-4937-8A25-F0E5CA9728CE}" destId="{85FEB864-1B3D-40A5-890F-71328BEE0C51}" srcOrd="1" destOrd="0" presId="urn:microsoft.com/office/officeart/2005/8/layout/cycle7"/>
    <dgm:cxn modelId="{885F186A-46C8-4189-B584-219DA7A2B094}" type="presParOf" srcId="{06CD026F-3B60-4EC6-A20D-649B454E41DE}" destId="{D0D4172E-881D-49CE-98B5-3A2F9EAEF33B}" srcOrd="0" destOrd="0" presId="urn:microsoft.com/office/officeart/2005/8/layout/cycle7"/>
    <dgm:cxn modelId="{C8197618-0CA5-4359-8E56-2C111CFB8E4A}" type="presParOf" srcId="{06CD026F-3B60-4EC6-A20D-649B454E41DE}" destId="{063BDEB2-CE46-4330-AC17-653633BC60EC}" srcOrd="1" destOrd="0" presId="urn:microsoft.com/office/officeart/2005/8/layout/cycle7"/>
    <dgm:cxn modelId="{B05A620E-13AF-4031-B90F-84CFE7DB4B52}" type="presParOf" srcId="{063BDEB2-CE46-4330-AC17-653633BC60EC}" destId="{EBAB0850-66E0-495B-ABDF-91E8B0607A87}" srcOrd="0" destOrd="0" presId="urn:microsoft.com/office/officeart/2005/8/layout/cycle7"/>
    <dgm:cxn modelId="{D900D28E-BD68-43B1-9512-84EDBAEB7D77}" type="presParOf" srcId="{06CD026F-3B60-4EC6-A20D-649B454E41DE}" destId="{855F6B49-91B6-4A32-8E76-C2E5CD829328}" srcOrd="2" destOrd="0" presId="urn:microsoft.com/office/officeart/2005/8/layout/cycle7"/>
    <dgm:cxn modelId="{98650BC5-8F48-43B2-A58C-06EE0EC66B32}" type="presParOf" srcId="{06CD026F-3B60-4EC6-A20D-649B454E41DE}" destId="{FE03D49E-C644-47EA-B344-A27109B663C7}" srcOrd="3" destOrd="0" presId="urn:microsoft.com/office/officeart/2005/8/layout/cycle7"/>
    <dgm:cxn modelId="{D9BED472-2B2D-4DDF-8E3C-631774717EFE}" type="presParOf" srcId="{FE03D49E-C644-47EA-B344-A27109B663C7}" destId="{1A132B21-AB22-46C8-B78C-CB9C9EC7BA4C}" srcOrd="0" destOrd="0" presId="urn:microsoft.com/office/officeart/2005/8/layout/cycle7"/>
    <dgm:cxn modelId="{0621B0FF-5A10-4673-A1D4-54FAF9634265}" type="presParOf" srcId="{06CD026F-3B60-4EC6-A20D-649B454E41DE}" destId="{29BA7DD6-E918-4E56-A672-83AD38FC52E9}" srcOrd="4" destOrd="0" presId="urn:microsoft.com/office/officeart/2005/8/layout/cycle7"/>
    <dgm:cxn modelId="{2FA0DA98-7367-4154-8D96-2CA4C72068E1}" type="presParOf" srcId="{06CD026F-3B60-4EC6-A20D-649B454E41DE}" destId="{9D75CEC3-AFC8-4123-B486-58E75994921F}" srcOrd="5" destOrd="0" presId="urn:microsoft.com/office/officeart/2005/8/layout/cycle7"/>
    <dgm:cxn modelId="{56098BD6-1699-4E81-ABC0-8E4A47189688}" type="presParOf" srcId="{9D75CEC3-AFC8-4123-B486-58E75994921F}" destId="{85FEB864-1B3D-40A5-890F-71328BEE0C51}" srcOrd="0" destOrd="0" presId="urn:microsoft.com/office/officeart/2005/8/layout/cycle7"/>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7B807BDA-367D-47D3-8BFE-3D4E07656D4D}" type="datetimeFigureOut">
              <a:rPr lang="en-US"/>
              <a:pPr>
                <a:defRPr/>
              </a:pPr>
              <a:t>8/18/2014</a:t>
            </a:fld>
            <a:endParaRPr lang="en-US"/>
          </a:p>
        </p:txBody>
      </p:sp>
      <p:sp>
        <p:nvSpPr>
          <p:cNvPr id="4" name="Slide Image Placeholder 3"/>
          <p:cNvSpPr>
            <a:spLocks noGrp="1" noRot="1" noChangeAspect="1"/>
          </p:cNvSpPr>
          <p:nvPr>
            <p:ph type="sldImg" idx="2"/>
          </p:nvPr>
        </p:nvSpPr>
        <p:spPr>
          <a:xfrm>
            <a:off x="762000" y="685800"/>
            <a:ext cx="5334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1BBF0373-B782-4FF7-84C6-96C9BF3E642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lgn="ctr" fontAlgn="auto">
              <a:spcBef>
                <a:spcPct val="0"/>
              </a:spcBef>
              <a:spcAft>
                <a:spcPts val="0"/>
              </a:spcAft>
              <a:buClr>
                <a:srgbClr val="009DD9"/>
              </a:buClr>
              <a:buFont typeface="Arial" charset="0"/>
              <a:buNone/>
              <a:defRPr/>
            </a:pPr>
            <a:r>
              <a:rPr lang="en-US" altLang="en-US" b="1" dirty="0" smtClean="0">
                <a:solidFill>
                  <a:srgbClr val="FFFFFF"/>
                </a:solidFill>
              </a:rPr>
              <a:t>1</a:t>
            </a:r>
            <a:r>
              <a:rPr lang="en-US" altLang="en-US" b="1" baseline="30000" dirty="0" smtClean="0">
                <a:solidFill>
                  <a:srgbClr val="FFFFFF"/>
                </a:solidFill>
              </a:rPr>
              <a:t>st</a:t>
            </a:r>
            <a:r>
              <a:rPr lang="en-US" altLang="en-US" b="1" dirty="0" smtClean="0">
                <a:solidFill>
                  <a:srgbClr val="FFFFFF"/>
                </a:solidFill>
              </a:rPr>
              <a:t>  Vice Chair: </a:t>
            </a:r>
            <a:r>
              <a:rPr lang="en-US" altLang="en-US" i="1" dirty="0" smtClean="0">
                <a:solidFill>
                  <a:srgbClr val="FFFFFF"/>
                </a:solidFill>
              </a:rPr>
              <a:t>Barbados          </a:t>
            </a:r>
            <a:r>
              <a:rPr lang="en-US" altLang="en-US" b="1" dirty="0" smtClean="0">
                <a:solidFill>
                  <a:srgbClr val="FFFFFF"/>
                </a:solidFill>
              </a:rPr>
              <a:t>2nd Vice Chair: </a:t>
            </a:r>
            <a:r>
              <a:rPr lang="en-US" altLang="en-US" i="1" dirty="0" smtClean="0">
                <a:solidFill>
                  <a:srgbClr val="FFFFFF"/>
                </a:solidFill>
              </a:rPr>
              <a:t>Argentina</a:t>
            </a:r>
          </a:p>
          <a:p>
            <a:pPr fontAlgn="auto">
              <a:spcBef>
                <a:spcPct val="0"/>
              </a:spcBef>
              <a:spcAft>
                <a:spcPts val="0"/>
              </a:spcAft>
              <a:buClr>
                <a:srgbClr val="009DD9"/>
              </a:buClr>
              <a:defRPr/>
            </a:pPr>
            <a:endParaRPr lang="es-PE" sz="1050" i="1" dirty="0" smtClean="0">
              <a:solidFill>
                <a:schemeClr val="bg1"/>
              </a:solidFill>
            </a:endParaRPr>
          </a:p>
          <a:p>
            <a:pPr fontAlgn="auto">
              <a:spcBef>
                <a:spcPct val="0"/>
              </a:spcBef>
              <a:spcAft>
                <a:spcPts val="0"/>
              </a:spcAft>
              <a:buClr>
                <a:srgbClr val="009DD9"/>
              </a:buClr>
              <a:defRPr/>
            </a:pPr>
            <a:r>
              <a:rPr lang="es-PE" sz="1050" i="1" dirty="0" err="1" smtClean="0">
                <a:solidFill>
                  <a:schemeClr val="bg1"/>
                </a:solidFill>
              </a:rPr>
              <a:t>Source</a:t>
            </a:r>
            <a:r>
              <a:rPr lang="es-PE" sz="1050" i="1" dirty="0" smtClean="0">
                <a:solidFill>
                  <a:schemeClr val="bg1"/>
                </a:solidFill>
              </a:rPr>
              <a:t>: OEA/</a:t>
            </a:r>
            <a:r>
              <a:rPr lang="es-PE" sz="1050" i="1" dirty="0" err="1" smtClean="0">
                <a:solidFill>
                  <a:schemeClr val="bg1"/>
                </a:solidFill>
              </a:rPr>
              <a:t>Ser.W</a:t>
            </a:r>
            <a:r>
              <a:rPr lang="es-PE" sz="1050" i="1" dirty="0" smtClean="0">
                <a:solidFill>
                  <a:schemeClr val="bg1"/>
                </a:solidFill>
              </a:rPr>
              <a:t> /XIII.2.3 CIDI/CIDS/doc. 6/02</a:t>
            </a:r>
          </a:p>
          <a:p>
            <a:pPr fontAlgn="auto">
              <a:spcBef>
                <a:spcPts val="0"/>
              </a:spcBef>
              <a:spcAft>
                <a:spcPts val="0"/>
              </a:spcAft>
              <a:defRPr/>
            </a:pPr>
            <a:endParaRPr lang="en-US" dirty="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29F639-5AA6-4DDB-87F4-E5393B3EAD6C}"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0226051"/>
            <a:ext cx="43525440" cy="7056119"/>
          </a:xfrm>
        </p:spPr>
        <p:txBody>
          <a:bodyPr/>
          <a:lstStyle/>
          <a:p>
            <a:r>
              <a:rPr lang="en-US" smtClean="0"/>
              <a:t>Click to edit Master title style</a:t>
            </a:r>
            <a:endParaRPr lang="es-ES"/>
          </a:p>
        </p:txBody>
      </p:sp>
      <p:sp>
        <p:nvSpPr>
          <p:cNvPr id="3" name="Subtitle 2"/>
          <p:cNvSpPr>
            <a:spLocks noGrp="1"/>
          </p:cNvSpPr>
          <p:nvPr>
            <p:ph type="subTitle" idx="1"/>
          </p:nvPr>
        </p:nvSpPr>
        <p:spPr>
          <a:xfrm>
            <a:off x="7680960" y="18653760"/>
            <a:ext cx="3584448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s-ES"/>
          </a:p>
        </p:txBody>
      </p:sp>
      <p:sp>
        <p:nvSpPr>
          <p:cNvPr id="4" name="Date Placeholder 3"/>
          <p:cNvSpPr>
            <a:spLocks noGrp="1"/>
          </p:cNvSpPr>
          <p:nvPr>
            <p:ph type="dt" sz="half" idx="10"/>
          </p:nvPr>
        </p:nvSpPr>
        <p:spPr/>
        <p:txBody>
          <a:bodyPr/>
          <a:lstStyle>
            <a:lvl1pPr>
              <a:defRPr/>
            </a:lvl1pPr>
          </a:lstStyle>
          <a:p>
            <a:pPr>
              <a:defRPr/>
            </a:pPr>
            <a:fld id="{072F170E-6E7A-4F3E-B595-D60582333234}" type="datetimeFigureOut">
              <a:rPr lang="es-ES"/>
              <a:pPr>
                <a:defRPr/>
              </a:pPr>
              <a:t>18/08/2014</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2393D0C3-F27D-433E-942D-9AA9DFAD1A03}" type="slidenum">
              <a:rPr lang="es-ES"/>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pPr>
              <a:defRPr/>
            </a:pPr>
            <a:fld id="{0A537CDA-25D9-467D-9295-045D4D9962AC}" type="datetimeFigureOut">
              <a:rPr lang="es-ES"/>
              <a:pPr>
                <a:defRPr/>
              </a:pPr>
              <a:t>18/08/2014</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77A78077-E4F0-4612-9421-A230349CCFED}"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318271"/>
            <a:ext cx="11521440" cy="28087319"/>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2560320" y="1318271"/>
            <a:ext cx="33710880" cy="2808731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pPr>
              <a:defRPr/>
            </a:pPr>
            <a:fld id="{2977E64A-8961-416D-A0AD-FA8F838081EA}" type="datetimeFigureOut">
              <a:rPr lang="es-ES"/>
              <a:pPr>
                <a:defRPr/>
              </a:pPr>
              <a:t>18/08/2014</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0BCE96B6-B13D-414E-8E96-83B4E91118A9}"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pPr>
              <a:defRPr/>
            </a:pPr>
            <a:fld id="{78B41907-366A-4105-8DBB-EDF997B35A43}" type="datetimeFigureOut">
              <a:rPr lang="es-ES"/>
              <a:pPr>
                <a:defRPr/>
              </a:pPr>
              <a:t>18/08/2014</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59789753-E405-4986-BD41-25320AC6CD2B}"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5" y="21153121"/>
            <a:ext cx="43525440" cy="6537960"/>
          </a:xfrm>
        </p:spPr>
        <p:txBody>
          <a:bodyPr anchor="t"/>
          <a:lstStyle>
            <a:lvl1pPr algn="l">
              <a:defRPr sz="19200" b="1" cap="all"/>
            </a:lvl1pPr>
          </a:lstStyle>
          <a:p>
            <a:r>
              <a:rPr lang="en-US" smtClean="0"/>
              <a:t>Click to edit Master title style</a:t>
            </a:r>
            <a:endParaRPr lang="es-ES"/>
          </a:p>
        </p:txBody>
      </p:sp>
      <p:sp>
        <p:nvSpPr>
          <p:cNvPr id="3" name="Text Placeholder 2"/>
          <p:cNvSpPr>
            <a:spLocks noGrp="1"/>
          </p:cNvSpPr>
          <p:nvPr>
            <p:ph type="body" idx="1"/>
          </p:nvPr>
        </p:nvSpPr>
        <p:spPr>
          <a:xfrm>
            <a:off x="4044955" y="13952234"/>
            <a:ext cx="43525440" cy="7200896"/>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C8A9D29-BDD9-48FC-AA8C-27E35B879CF0}" type="datetimeFigureOut">
              <a:rPr lang="es-ES"/>
              <a:pPr>
                <a:defRPr/>
              </a:pPr>
              <a:t>18/08/2014</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BB7C12BC-FEC1-487F-8817-28CCAA01C85E}"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2560320" y="7680969"/>
            <a:ext cx="22616160" cy="21724621"/>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26029920" y="7680969"/>
            <a:ext cx="22616160" cy="21724621"/>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3"/>
          <p:cNvSpPr>
            <a:spLocks noGrp="1"/>
          </p:cNvSpPr>
          <p:nvPr>
            <p:ph type="dt" sz="half" idx="10"/>
          </p:nvPr>
        </p:nvSpPr>
        <p:spPr/>
        <p:txBody>
          <a:bodyPr/>
          <a:lstStyle>
            <a:lvl1pPr>
              <a:defRPr/>
            </a:lvl1pPr>
          </a:lstStyle>
          <a:p>
            <a:pPr>
              <a:defRPr/>
            </a:pPr>
            <a:fld id="{F102BEE8-6E2B-4A59-8F0E-EBF925195654}" type="datetimeFigureOut">
              <a:rPr lang="es-ES"/>
              <a:pPr>
                <a:defRPr/>
              </a:pPr>
              <a:t>18/08/2014</a:t>
            </a:fld>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4198ED3B-0E2C-4820-BA21-21CDD9645C0C}"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2560332" y="7368541"/>
            <a:ext cx="2262505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560332" y="10439399"/>
            <a:ext cx="2262505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26012153" y="7368541"/>
            <a:ext cx="22633938"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6012153" y="10439399"/>
            <a:ext cx="22633938"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3"/>
          <p:cNvSpPr>
            <a:spLocks noGrp="1"/>
          </p:cNvSpPr>
          <p:nvPr>
            <p:ph type="dt" sz="half" idx="10"/>
          </p:nvPr>
        </p:nvSpPr>
        <p:spPr/>
        <p:txBody>
          <a:bodyPr/>
          <a:lstStyle>
            <a:lvl1pPr>
              <a:defRPr/>
            </a:lvl1pPr>
          </a:lstStyle>
          <a:p>
            <a:pPr>
              <a:defRPr/>
            </a:pPr>
            <a:fld id="{56A164C5-D9FB-431F-BE50-BF2500E97B51}" type="datetimeFigureOut">
              <a:rPr lang="es-ES"/>
              <a:pPr>
                <a:defRPr/>
              </a:pPr>
              <a:t>18/08/2014</a:t>
            </a:fld>
            <a:endParaRPr lang="es-ES"/>
          </a:p>
        </p:txBody>
      </p:sp>
      <p:sp>
        <p:nvSpPr>
          <p:cNvPr id="8" name="Footer Placeholder 4"/>
          <p:cNvSpPr>
            <a:spLocks noGrp="1"/>
          </p:cNvSpPr>
          <p:nvPr>
            <p:ph type="ftr" sz="quarter" idx="11"/>
          </p:nvPr>
        </p:nvSpPr>
        <p:spPr/>
        <p:txBody>
          <a:bodyPr/>
          <a:lstStyle>
            <a:lvl1pPr>
              <a:defRPr/>
            </a:lvl1pPr>
          </a:lstStyle>
          <a:p>
            <a:pPr>
              <a:defRPr/>
            </a:pPr>
            <a:endParaRPr lang="es-ES"/>
          </a:p>
        </p:txBody>
      </p:sp>
      <p:sp>
        <p:nvSpPr>
          <p:cNvPr id="9" name="Slide Number Placeholder 5"/>
          <p:cNvSpPr>
            <a:spLocks noGrp="1"/>
          </p:cNvSpPr>
          <p:nvPr>
            <p:ph type="sldNum" sz="quarter" idx="12"/>
          </p:nvPr>
        </p:nvSpPr>
        <p:spPr/>
        <p:txBody>
          <a:bodyPr/>
          <a:lstStyle>
            <a:lvl1pPr>
              <a:defRPr/>
            </a:lvl1pPr>
          </a:lstStyle>
          <a:p>
            <a:pPr>
              <a:defRPr/>
            </a:pPr>
            <a:fld id="{D288F29C-1530-4567-B530-288CA9856E93}"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3"/>
          <p:cNvSpPr>
            <a:spLocks noGrp="1"/>
          </p:cNvSpPr>
          <p:nvPr>
            <p:ph type="dt" sz="half" idx="10"/>
          </p:nvPr>
        </p:nvSpPr>
        <p:spPr/>
        <p:txBody>
          <a:bodyPr/>
          <a:lstStyle>
            <a:lvl1pPr>
              <a:defRPr/>
            </a:lvl1pPr>
          </a:lstStyle>
          <a:p>
            <a:pPr>
              <a:defRPr/>
            </a:pPr>
            <a:fld id="{4D7E5AEA-FB3D-403F-9B21-D4363624191D}" type="datetimeFigureOut">
              <a:rPr lang="es-ES"/>
              <a:pPr>
                <a:defRPr/>
              </a:pPr>
              <a:t>18/08/2014</a:t>
            </a:fld>
            <a:endParaRPr lang="es-ES"/>
          </a:p>
        </p:txBody>
      </p:sp>
      <p:sp>
        <p:nvSpPr>
          <p:cNvPr id="4" name="Footer Placeholder 4"/>
          <p:cNvSpPr>
            <a:spLocks noGrp="1"/>
          </p:cNvSpPr>
          <p:nvPr>
            <p:ph type="ftr" sz="quarter" idx="11"/>
          </p:nvPr>
        </p:nvSpPr>
        <p:spPr/>
        <p:txBody>
          <a:bodyPr/>
          <a:lstStyle>
            <a:lvl1pPr>
              <a:defRPr/>
            </a:lvl1pPr>
          </a:lstStyle>
          <a:p>
            <a:pPr>
              <a:defRPr/>
            </a:pPr>
            <a:endParaRPr lang="es-ES"/>
          </a:p>
        </p:txBody>
      </p:sp>
      <p:sp>
        <p:nvSpPr>
          <p:cNvPr id="5" name="Slide Number Placeholder 5"/>
          <p:cNvSpPr>
            <a:spLocks noGrp="1"/>
          </p:cNvSpPr>
          <p:nvPr>
            <p:ph type="sldNum" sz="quarter" idx="12"/>
          </p:nvPr>
        </p:nvSpPr>
        <p:spPr/>
        <p:txBody>
          <a:bodyPr/>
          <a:lstStyle>
            <a:lvl1pPr>
              <a:defRPr/>
            </a:lvl1pPr>
          </a:lstStyle>
          <a:p>
            <a:pPr>
              <a:defRPr/>
            </a:pPr>
            <a:fld id="{F1AF9321-C438-4BCF-8458-2F002F98696D}"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D5B52A8-000B-4ABD-889F-269E5D37CC15}" type="datetimeFigureOut">
              <a:rPr lang="es-ES"/>
              <a:pPr>
                <a:defRPr/>
              </a:pPr>
              <a:t>18/08/2014</a:t>
            </a:fld>
            <a:endParaRPr lang="es-ES"/>
          </a:p>
        </p:txBody>
      </p:sp>
      <p:sp>
        <p:nvSpPr>
          <p:cNvPr id="3" name="Footer Placeholder 4"/>
          <p:cNvSpPr>
            <a:spLocks noGrp="1"/>
          </p:cNvSpPr>
          <p:nvPr>
            <p:ph type="ftr" sz="quarter" idx="11"/>
          </p:nvPr>
        </p:nvSpPr>
        <p:spPr/>
        <p:txBody>
          <a:bodyPr/>
          <a:lstStyle>
            <a:lvl1pPr>
              <a:defRPr/>
            </a:lvl1pPr>
          </a:lstStyle>
          <a:p>
            <a:pPr>
              <a:defRPr/>
            </a:pPr>
            <a:endParaRPr lang="es-ES"/>
          </a:p>
        </p:txBody>
      </p:sp>
      <p:sp>
        <p:nvSpPr>
          <p:cNvPr id="4" name="Slide Number Placeholder 5"/>
          <p:cNvSpPr>
            <a:spLocks noGrp="1"/>
          </p:cNvSpPr>
          <p:nvPr>
            <p:ph type="sldNum" sz="quarter" idx="12"/>
          </p:nvPr>
        </p:nvSpPr>
        <p:spPr/>
        <p:txBody>
          <a:bodyPr/>
          <a:lstStyle>
            <a:lvl1pPr>
              <a:defRPr/>
            </a:lvl1pPr>
          </a:lstStyle>
          <a:p>
            <a:pPr>
              <a:defRPr/>
            </a:pPr>
            <a:fld id="{02CA1F56-63DA-4A0F-9A20-0CA75AE89446}"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32" y="1310641"/>
            <a:ext cx="16846555" cy="5577840"/>
          </a:xfrm>
        </p:spPr>
        <p:txBody>
          <a:bodyPr anchor="b"/>
          <a:lstStyle>
            <a:lvl1pPr algn="l">
              <a:defRPr sz="9600" b="1"/>
            </a:lvl1pPr>
          </a:lstStyle>
          <a:p>
            <a:r>
              <a:rPr lang="en-US" smtClean="0"/>
              <a:t>Click to edit Master title style</a:t>
            </a:r>
            <a:endParaRPr lang="es-ES"/>
          </a:p>
        </p:txBody>
      </p:sp>
      <p:sp>
        <p:nvSpPr>
          <p:cNvPr id="3" name="Content Placeholder 2"/>
          <p:cNvSpPr>
            <a:spLocks noGrp="1"/>
          </p:cNvSpPr>
          <p:nvPr>
            <p:ph idx="1"/>
          </p:nvPr>
        </p:nvSpPr>
        <p:spPr>
          <a:xfrm>
            <a:off x="20020289" y="1310650"/>
            <a:ext cx="28625804" cy="28094944"/>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2560332" y="6888486"/>
            <a:ext cx="16846555" cy="22517104"/>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FD44FDC-3DC3-4239-B24E-DB567E81837C}" type="datetimeFigureOut">
              <a:rPr lang="es-ES"/>
              <a:pPr>
                <a:defRPr/>
              </a:pPr>
              <a:t>18/08/2014</a:t>
            </a:fld>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C4C450E8-2D0A-4B28-8E51-2949C4E98332}"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2" y="23042885"/>
            <a:ext cx="30723840" cy="2720344"/>
          </a:xfrm>
        </p:spPr>
        <p:txBody>
          <a:bodyPr anchor="b"/>
          <a:lstStyle>
            <a:lvl1pPr algn="l">
              <a:defRPr sz="9600" b="1"/>
            </a:lvl1pPr>
          </a:lstStyle>
          <a:p>
            <a:r>
              <a:rPr lang="en-US" smtClean="0"/>
              <a:t>Click to edit Master title style</a:t>
            </a:r>
            <a:endParaRPr lang="es-ES"/>
          </a:p>
        </p:txBody>
      </p:sp>
      <p:sp>
        <p:nvSpPr>
          <p:cNvPr id="3" name="Picture Placeholder 2"/>
          <p:cNvSpPr>
            <a:spLocks noGrp="1"/>
          </p:cNvSpPr>
          <p:nvPr>
            <p:ph type="pic" idx="1"/>
          </p:nvPr>
        </p:nvSpPr>
        <p:spPr>
          <a:xfrm>
            <a:off x="10036812" y="2941319"/>
            <a:ext cx="30723840" cy="19751040"/>
          </a:xfrm>
        </p:spPr>
        <p:txBody>
          <a:bodyPr rtlCol="0">
            <a:normAutofit/>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pPr lvl="0"/>
            <a:endParaRPr lang="es-ES" noProof="0" smtClean="0"/>
          </a:p>
        </p:txBody>
      </p:sp>
      <p:sp>
        <p:nvSpPr>
          <p:cNvPr id="4" name="Text Placeholder 3"/>
          <p:cNvSpPr>
            <a:spLocks noGrp="1"/>
          </p:cNvSpPr>
          <p:nvPr>
            <p:ph type="body" sz="half" idx="2"/>
          </p:nvPr>
        </p:nvSpPr>
        <p:spPr>
          <a:xfrm>
            <a:off x="10036812" y="25763229"/>
            <a:ext cx="30723840" cy="3863336"/>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E1B47A-B0E4-4A73-BF51-4A787D7B4FF1}" type="datetimeFigureOut">
              <a:rPr lang="es-ES"/>
              <a:pPr>
                <a:defRPr/>
              </a:pPr>
              <a:t>18/08/2014</a:t>
            </a:fld>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70731A91-BDD2-4F11-8E54-9C8F422F3755}"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560638" y="1317625"/>
            <a:ext cx="46085125" cy="5486400"/>
          </a:xfrm>
          <a:prstGeom prst="rect">
            <a:avLst/>
          </a:prstGeom>
          <a:noFill/>
          <a:ln w="9525">
            <a:noFill/>
            <a:miter lim="800000"/>
            <a:headEnd/>
            <a:tailEnd/>
          </a:ln>
        </p:spPr>
        <p:txBody>
          <a:bodyPr vert="horz" wrap="square" lIns="438912" tIns="219456" rIns="438912" bIns="219456" numCol="1" anchor="ctr" anchorCtr="0" compatLnSpc="1">
            <a:prstTxWarp prst="textNoShape">
              <a:avLst/>
            </a:prstTxWarp>
          </a:bodyPr>
          <a:lstStyle/>
          <a:p>
            <a:pPr lvl="0"/>
            <a:r>
              <a:rPr lang="en-US" altLang="en-US" smtClean="0"/>
              <a:t>Click to edit Master title style</a:t>
            </a:r>
            <a:endParaRPr lang="es-ES" altLang="en-US" smtClean="0"/>
          </a:p>
        </p:txBody>
      </p:sp>
      <p:sp>
        <p:nvSpPr>
          <p:cNvPr id="1027" name="Text Placeholder 2"/>
          <p:cNvSpPr>
            <a:spLocks noGrp="1"/>
          </p:cNvSpPr>
          <p:nvPr>
            <p:ph type="body" idx="1"/>
          </p:nvPr>
        </p:nvSpPr>
        <p:spPr bwMode="auto">
          <a:xfrm>
            <a:off x="2560638" y="7680325"/>
            <a:ext cx="46085125" cy="21724938"/>
          </a:xfrm>
          <a:prstGeom prst="rect">
            <a:avLst/>
          </a:prstGeom>
          <a:noFill/>
          <a:ln w="9525">
            <a:noFill/>
            <a:miter lim="800000"/>
            <a:headEnd/>
            <a:tailEnd/>
          </a:ln>
        </p:spPr>
        <p:txBody>
          <a:bodyPr vert="horz" wrap="square" lIns="438912" tIns="219456" rIns="438912" bIns="21945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s-ES" altLang="en-US" smtClean="0"/>
          </a:p>
        </p:txBody>
      </p:sp>
      <p:sp>
        <p:nvSpPr>
          <p:cNvPr id="4" name="Date Placeholder 3"/>
          <p:cNvSpPr>
            <a:spLocks noGrp="1"/>
          </p:cNvSpPr>
          <p:nvPr>
            <p:ph type="dt" sz="half" idx="2"/>
          </p:nvPr>
        </p:nvSpPr>
        <p:spPr>
          <a:xfrm>
            <a:off x="2560638" y="30510163"/>
            <a:ext cx="11947525" cy="1752600"/>
          </a:xfrm>
          <a:prstGeom prst="rect">
            <a:avLst/>
          </a:prstGeom>
        </p:spPr>
        <p:txBody>
          <a:bodyPr vert="horz" lIns="438912" tIns="219456" rIns="438912" bIns="219456" rtlCol="0" anchor="ctr"/>
          <a:lstStyle>
            <a:lvl1pPr algn="l" defTabSz="4389120" fontAlgn="auto">
              <a:spcBef>
                <a:spcPts val="0"/>
              </a:spcBef>
              <a:spcAft>
                <a:spcPts val="0"/>
              </a:spcAft>
              <a:defRPr sz="5800">
                <a:solidFill>
                  <a:schemeClr val="tx1">
                    <a:tint val="75000"/>
                  </a:schemeClr>
                </a:solidFill>
                <a:latin typeface="+mn-lt"/>
                <a:cs typeface="+mn-cs"/>
              </a:defRPr>
            </a:lvl1pPr>
          </a:lstStyle>
          <a:p>
            <a:pPr>
              <a:defRPr/>
            </a:pPr>
            <a:fld id="{57EBE042-5622-4701-BA29-E4F48AA1E0FC}" type="datetimeFigureOut">
              <a:rPr lang="es-ES"/>
              <a:pPr>
                <a:defRPr/>
              </a:pPr>
              <a:t>18/08/2014</a:t>
            </a:fld>
            <a:endParaRPr lang="es-ES"/>
          </a:p>
        </p:txBody>
      </p:sp>
      <p:sp>
        <p:nvSpPr>
          <p:cNvPr id="5" name="Footer Placeholder 4"/>
          <p:cNvSpPr>
            <a:spLocks noGrp="1"/>
          </p:cNvSpPr>
          <p:nvPr>
            <p:ph type="ftr" sz="quarter" idx="3"/>
          </p:nvPr>
        </p:nvSpPr>
        <p:spPr>
          <a:xfrm>
            <a:off x="17495838" y="30510163"/>
            <a:ext cx="16214725" cy="1752600"/>
          </a:xfrm>
          <a:prstGeom prst="rect">
            <a:avLst/>
          </a:prstGeom>
        </p:spPr>
        <p:txBody>
          <a:bodyPr vert="horz" lIns="438912" tIns="219456" rIns="438912" bIns="219456" rtlCol="0" anchor="ctr"/>
          <a:lstStyle>
            <a:lvl1pPr algn="ctr" defTabSz="4389120" fontAlgn="auto">
              <a:spcBef>
                <a:spcPts val="0"/>
              </a:spcBef>
              <a:spcAft>
                <a:spcPts val="0"/>
              </a:spcAft>
              <a:defRPr sz="5800">
                <a:solidFill>
                  <a:schemeClr val="tx1">
                    <a:tint val="75000"/>
                  </a:schemeClr>
                </a:solidFill>
                <a:latin typeface="+mn-lt"/>
                <a:cs typeface="+mn-cs"/>
              </a:defRPr>
            </a:lvl1pPr>
          </a:lstStyle>
          <a:p>
            <a:pPr>
              <a:defRPr/>
            </a:pPr>
            <a:endParaRPr lang="es-ES"/>
          </a:p>
        </p:txBody>
      </p:sp>
      <p:sp>
        <p:nvSpPr>
          <p:cNvPr id="6" name="Slide Number Placeholder 5"/>
          <p:cNvSpPr>
            <a:spLocks noGrp="1"/>
          </p:cNvSpPr>
          <p:nvPr>
            <p:ph type="sldNum" sz="quarter" idx="4"/>
          </p:nvPr>
        </p:nvSpPr>
        <p:spPr>
          <a:xfrm>
            <a:off x="36698238" y="30510163"/>
            <a:ext cx="11947525" cy="1752600"/>
          </a:xfrm>
          <a:prstGeom prst="rect">
            <a:avLst/>
          </a:prstGeom>
        </p:spPr>
        <p:txBody>
          <a:bodyPr vert="horz" lIns="438912" tIns="219456" rIns="438912" bIns="219456" rtlCol="0" anchor="ctr"/>
          <a:lstStyle>
            <a:lvl1pPr algn="r" defTabSz="4389120" fontAlgn="auto">
              <a:spcBef>
                <a:spcPts val="0"/>
              </a:spcBef>
              <a:spcAft>
                <a:spcPts val="0"/>
              </a:spcAft>
              <a:defRPr sz="5800">
                <a:solidFill>
                  <a:schemeClr val="tx1">
                    <a:tint val="75000"/>
                  </a:schemeClr>
                </a:solidFill>
                <a:latin typeface="+mn-lt"/>
                <a:cs typeface="+mn-cs"/>
              </a:defRPr>
            </a:lvl1pPr>
          </a:lstStyle>
          <a:p>
            <a:pPr>
              <a:defRPr/>
            </a:pPr>
            <a:fld id="{2D7DE4E4-AA08-4620-BF2C-7D20F47E5DB3}"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387850" rtl="0" eaLnBrk="0" fontAlgn="base" hangingPunct="0">
        <a:spcBef>
          <a:spcPct val="0"/>
        </a:spcBef>
        <a:spcAft>
          <a:spcPct val="0"/>
        </a:spcAft>
        <a:defRPr sz="21100" kern="1200">
          <a:solidFill>
            <a:schemeClr val="tx1"/>
          </a:solidFill>
          <a:latin typeface="+mj-lt"/>
          <a:ea typeface="+mj-ea"/>
          <a:cs typeface="+mj-cs"/>
        </a:defRPr>
      </a:lvl1pPr>
      <a:lvl2pPr algn="ctr" defTabSz="4387850" rtl="0" eaLnBrk="0" fontAlgn="base" hangingPunct="0">
        <a:spcBef>
          <a:spcPct val="0"/>
        </a:spcBef>
        <a:spcAft>
          <a:spcPct val="0"/>
        </a:spcAft>
        <a:defRPr sz="21100">
          <a:solidFill>
            <a:schemeClr val="tx1"/>
          </a:solidFill>
          <a:latin typeface="Calibri" pitchFamily="34" charset="0"/>
        </a:defRPr>
      </a:lvl2pPr>
      <a:lvl3pPr algn="ctr" defTabSz="4387850" rtl="0" eaLnBrk="0" fontAlgn="base" hangingPunct="0">
        <a:spcBef>
          <a:spcPct val="0"/>
        </a:spcBef>
        <a:spcAft>
          <a:spcPct val="0"/>
        </a:spcAft>
        <a:defRPr sz="21100">
          <a:solidFill>
            <a:schemeClr val="tx1"/>
          </a:solidFill>
          <a:latin typeface="Calibri" pitchFamily="34" charset="0"/>
        </a:defRPr>
      </a:lvl3pPr>
      <a:lvl4pPr algn="ctr" defTabSz="4387850" rtl="0" eaLnBrk="0" fontAlgn="base" hangingPunct="0">
        <a:spcBef>
          <a:spcPct val="0"/>
        </a:spcBef>
        <a:spcAft>
          <a:spcPct val="0"/>
        </a:spcAft>
        <a:defRPr sz="21100">
          <a:solidFill>
            <a:schemeClr val="tx1"/>
          </a:solidFill>
          <a:latin typeface="Calibri" pitchFamily="34" charset="0"/>
        </a:defRPr>
      </a:lvl4pPr>
      <a:lvl5pPr algn="ctr" defTabSz="4387850" rtl="0" eaLnBrk="0" fontAlgn="base" hangingPunct="0">
        <a:spcBef>
          <a:spcPct val="0"/>
        </a:spcBef>
        <a:spcAft>
          <a:spcPct val="0"/>
        </a:spcAft>
        <a:defRPr sz="21100">
          <a:solidFill>
            <a:schemeClr val="tx1"/>
          </a:solidFill>
          <a:latin typeface="Calibri" pitchFamily="34" charset="0"/>
        </a:defRPr>
      </a:lvl5pPr>
      <a:lvl6pPr marL="457200" algn="ctr" defTabSz="4387850" rtl="0" fontAlgn="base">
        <a:spcBef>
          <a:spcPct val="0"/>
        </a:spcBef>
        <a:spcAft>
          <a:spcPct val="0"/>
        </a:spcAft>
        <a:defRPr sz="21100">
          <a:solidFill>
            <a:schemeClr val="tx1"/>
          </a:solidFill>
          <a:latin typeface="Calibri" pitchFamily="34" charset="0"/>
        </a:defRPr>
      </a:lvl6pPr>
      <a:lvl7pPr marL="914400" algn="ctr" defTabSz="4387850" rtl="0" fontAlgn="base">
        <a:spcBef>
          <a:spcPct val="0"/>
        </a:spcBef>
        <a:spcAft>
          <a:spcPct val="0"/>
        </a:spcAft>
        <a:defRPr sz="21100">
          <a:solidFill>
            <a:schemeClr val="tx1"/>
          </a:solidFill>
          <a:latin typeface="Calibri" pitchFamily="34" charset="0"/>
        </a:defRPr>
      </a:lvl7pPr>
      <a:lvl8pPr marL="1371600" algn="ctr" defTabSz="4387850" rtl="0" fontAlgn="base">
        <a:spcBef>
          <a:spcPct val="0"/>
        </a:spcBef>
        <a:spcAft>
          <a:spcPct val="0"/>
        </a:spcAft>
        <a:defRPr sz="21100">
          <a:solidFill>
            <a:schemeClr val="tx1"/>
          </a:solidFill>
          <a:latin typeface="Calibri" pitchFamily="34" charset="0"/>
        </a:defRPr>
      </a:lvl8pPr>
      <a:lvl9pPr marL="1828800" algn="ctr" defTabSz="4387850" rtl="0" fontAlgn="base">
        <a:spcBef>
          <a:spcPct val="0"/>
        </a:spcBef>
        <a:spcAft>
          <a:spcPct val="0"/>
        </a:spcAft>
        <a:defRPr sz="21100">
          <a:solidFill>
            <a:schemeClr val="tx1"/>
          </a:solidFill>
          <a:latin typeface="Calibri" pitchFamily="34" charset="0"/>
        </a:defRPr>
      </a:lvl9pPr>
    </p:titleStyle>
    <p:bodyStyle>
      <a:lvl1pPr marL="1644650" indent="-1644650" algn="l" defTabSz="4387850" rtl="0" eaLnBrk="0" fontAlgn="base" hangingPunct="0">
        <a:spcBef>
          <a:spcPct val="20000"/>
        </a:spcBef>
        <a:spcAft>
          <a:spcPct val="0"/>
        </a:spcAft>
        <a:buFont typeface="Arial" charset="0"/>
        <a:buChar char="•"/>
        <a:defRPr sz="15400" kern="1200">
          <a:solidFill>
            <a:schemeClr val="tx1"/>
          </a:solidFill>
          <a:latin typeface="+mn-lt"/>
          <a:ea typeface="+mn-ea"/>
          <a:cs typeface="+mn-cs"/>
        </a:defRPr>
      </a:lvl1pPr>
      <a:lvl2pPr marL="3565525" indent="-1371600" algn="l" defTabSz="4387850" rtl="0" eaLnBrk="0" fontAlgn="base" hangingPunct="0">
        <a:spcBef>
          <a:spcPct val="20000"/>
        </a:spcBef>
        <a:spcAft>
          <a:spcPct val="0"/>
        </a:spcAft>
        <a:buFont typeface="Arial" charset="0"/>
        <a:buChar char="–"/>
        <a:defRPr sz="13400" kern="1200">
          <a:solidFill>
            <a:schemeClr val="tx1"/>
          </a:solidFill>
          <a:latin typeface="+mn-lt"/>
          <a:ea typeface="+mn-ea"/>
          <a:cs typeface="+mn-cs"/>
        </a:defRPr>
      </a:lvl2pPr>
      <a:lvl3pPr marL="5486400" indent="-1096963" algn="l" defTabSz="4387850" rtl="0" eaLnBrk="0" fontAlgn="base" hangingPunct="0">
        <a:spcBef>
          <a:spcPct val="20000"/>
        </a:spcBef>
        <a:spcAft>
          <a:spcPct val="0"/>
        </a:spcAft>
        <a:buFont typeface="Arial" charset="0"/>
        <a:buChar char="•"/>
        <a:defRPr sz="11500" kern="1200">
          <a:solidFill>
            <a:schemeClr val="tx1"/>
          </a:solidFill>
          <a:latin typeface="+mn-lt"/>
          <a:ea typeface="+mn-ea"/>
          <a:cs typeface="+mn-cs"/>
        </a:defRPr>
      </a:lvl3pPr>
      <a:lvl4pPr marL="7680325" indent="-1096963" algn="l" defTabSz="4387850" rtl="0" eaLnBrk="0" fontAlgn="base" hangingPunct="0">
        <a:spcBef>
          <a:spcPct val="20000"/>
        </a:spcBef>
        <a:spcAft>
          <a:spcPct val="0"/>
        </a:spcAft>
        <a:buFont typeface="Arial" charset="0"/>
        <a:buChar char="–"/>
        <a:defRPr sz="9600" kern="1200">
          <a:solidFill>
            <a:schemeClr val="tx1"/>
          </a:solidFill>
          <a:latin typeface="+mn-lt"/>
          <a:ea typeface="+mn-ea"/>
          <a:cs typeface="+mn-cs"/>
        </a:defRPr>
      </a:lvl4pPr>
      <a:lvl5pPr marL="9874250" indent="-1096963" algn="l" defTabSz="4387850" rtl="0" eaLnBrk="0" fontAlgn="base" hangingPunct="0">
        <a:spcBef>
          <a:spcPct val="20000"/>
        </a:spcBef>
        <a:spcAft>
          <a:spcPct val="0"/>
        </a:spcAft>
        <a:buFont typeface="Arial"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s-E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9738" y="3640138"/>
            <a:ext cx="24723725" cy="285210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anchor="ctr"/>
          <a:lstStyle/>
          <a:p>
            <a:pPr algn="ctr" defTabSz="4389120" fontAlgn="auto">
              <a:spcBef>
                <a:spcPts val="0"/>
              </a:spcBef>
              <a:spcAft>
                <a:spcPts val="0"/>
              </a:spcAft>
              <a:defRPr/>
            </a:pPr>
            <a:endParaRPr lang="en-US" dirty="0">
              <a:solidFill>
                <a:schemeClr val="tx1"/>
              </a:solidFill>
            </a:endParaRPr>
          </a:p>
          <a:p>
            <a:pPr algn="ctr" defTabSz="4389120" fontAlgn="auto">
              <a:spcBef>
                <a:spcPts val="0"/>
              </a:spcBef>
              <a:spcAft>
                <a:spcPts val="0"/>
              </a:spcAft>
              <a:defRPr/>
            </a:pPr>
            <a:endParaRPr lang="en-US" dirty="0">
              <a:solidFill>
                <a:schemeClr val="tx1"/>
              </a:solidFill>
            </a:endParaRPr>
          </a:p>
          <a:p>
            <a:pPr algn="ctr" defTabSz="4389120" fontAlgn="auto">
              <a:spcBef>
                <a:spcPts val="0"/>
              </a:spcBef>
              <a:spcAft>
                <a:spcPts val="0"/>
              </a:spcAft>
              <a:defRPr/>
            </a:pPr>
            <a:endParaRPr lang="en-US" dirty="0">
              <a:solidFill>
                <a:schemeClr val="tx1"/>
              </a:solidFill>
            </a:endParaRPr>
          </a:p>
          <a:p>
            <a:pPr algn="ctr" defTabSz="4389120" fontAlgn="auto">
              <a:spcBef>
                <a:spcPts val="0"/>
              </a:spcBef>
              <a:spcAft>
                <a:spcPts val="0"/>
              </a:spcAft>
              <a:defRPr/>
            </a:pPr>
            <a:endParaRPr lang="en-US" dirty="0">
              <a:solidFill>
                <a:schemeClr val="tx1"/>
              </a:solidFill>
            </a:endParaRPr>
          </a:p>
          <a:p>
            <a:pPr algn="ctr" defTabSz="4389120" fontAlgn="auto">
              <a:spcBef>
                <a:spcPts val="0"/>
              </a:spcBef>
              <a:spcAft>
                <a:spcPts val="0"/>
              </a:spcAft>
              <a:defRPr/>
            </a:pPr>
            <a:endParaRPr lang="en-US" dirty="0">
              <a:solidFill>
                <a:schemeClr val="tx1"/>
              </a:solidFill>
            </a:endParaRPr>
          </a:p>
          <a:p>
            <a:pPr algn="ctr" defTabSz="4389120" fontAlgn="auto">
              <a:spcBef>
                <a:spcPts val="0"/>
              </a:spcBef>
              <a:spcAft>
                <a:spcPts val="0"/>
              </a:spcAft>
              <a:defRPr/>
            </a:pPr>
            <a:endParaRPr lang="en-US" dirty="0">
              <a:solidFill>
                <a:schemeClr val="tx1"/>
              </a:solidFill>
            </a:endParaRPr>
          </a:p>
          <a:p>
            <a:pPr algn="ctr" defTabSz="4389120" fontAlgn="auto">
              <a:spcBef>
                <a:spcPts val="0"/>
              </a:spcBef>
              <a:spcAft>
                <a:spcPts val="0"/>
              </a:spcAft>
              <a:defRPr/>
            </a:pPr>
            <a:endParaRPr lang="en-US" dirty="0">
              <a:solidFill>
                <a:schemeClr val="tx1"/>
              </a:solidFill>
            </a:endParaRPr>
          </a:p>
          <a:p>
            <a:pPr algn="ctr" defTabSz="4389120" fontAlgn="auto">
              <a:spcBef>
                <a:spcPts val="0"/>
              </a:spcBef>
              <a:spcAft>
                <a:spcPts val="0"/>
              </a:spcAft>
              <a:defRPr/>
            </a:pPr>
            <a:endParaRPr lang="en-US" dirty="0">
              <a:solidFill>
                <a:schemeClr val="tx1"/>
              </a:solidFill>
            </a:endParaRPr>
          </a:p>
          <a:p>
            <a:pPr algn="ctr" defTabSz="4389120" fontAlgn="auto">
              <a:spcBef>
                <a:spcPts val="0"/>
              </a:spcBef>
              <a:spcAft>
                <a:spcPts val="0"/>
              </a:spcAft>
              <a:defRPr/>
            </a:pPr>
            <a:endParaRPr lang="en-US" dirty="0">
              <a:solidFill>
                <a:schemeClr val="tx1"/>
              </a:solidFill>
            </a:endParaRPr>
          </a:p>
          <a:p>
            <a:pPr algn="ctr" defTabSz="4389120" fontAlgn="auto">
              <a:spcBef>
                <a:spcPts val="0"/>
              </a:spcBef>
              <a:spcAft>
                <a:spcPts val="0"/>
              </a:spcAft>
              <a:defRPr/>
            </a:pPr>
            <a:endParaRPr lang="en-US" dirty="0">
              <a:solidFill>
                <a:schemeClr val="tx1"/>
              </a:solidFill>
            </a:endParaRPr>
          </a:p>
          <a:p>
            <a:pPr algn="ctr" defTabSz="4389120" fontAlgn="auto">
              <a:spcBef>
                <a:spcPts val="0"/>
              </a:spcBef>
              <a:spcAft>
                <a:spcPts val="0"/>
              </a:spcAft>
              <a:defRPr/>
            </a:pPr>
            <a:r>
              <a:rPr lang="en-US" sz="4800" i="1" dirty="0">
                <a:solidFill>
                  <a:schemeClr val="tx1"/>
                </a:solidFill>
              </a:rPr>
              <a:t>Source</a:t>
            </a:r>
            <a:r>
              <a:rPr lang="en-US" sz="4800" i="1" dirty="0">
                <a:solidFill>
                  <a:schemeClr val="tx1"/>
                </a:solidFill>
              </a:rPr>
              <a:t>: OEA/</a:t>
            </a:r>
            <a:r>
              <a:rPr lang="en-US" sz="4800" i="1" dirty="0" err="1">
                <a:solidFill>
                  <a:schemeClr val="tx1"/>
                </a:solidFill>
              </a:rPr>
              <a:t>Ser.W</a:t>
            </a:r>
            <a:r>
              <a:rPr lang="en-US" sz="4800" i="1" dirty="0">
                <a:solidFill>
                  <a:schemeClr val="tx1"/>
                </a:solidFill>
              </a:rPr>
              <a:t> /XIII.2.3 CIDI/CIDS/doc. 6/02</a:t>
            </a:r>
          </a:p>
          <a:p>
            <a:pPr algn="ctr" defTabSz="4389120" fontAlgn="auto">
              <a:spcBef>
                <a:spcPts val="0"/>
              </a:spcBef>
              <a:spcAft>
                <a:spcPts val="0"/>
              </a:spcAft>
              <a:defRPr/>
            </a:pPr>
            <a:endParaRPr lang="es-ES" dirty="0"/>
          </a:p>
        </p:txBody>
      </p:sp>
      <p:sp>
        <p:nvSpPr>
          <p:cNvPr id="19" name="Content Placeholder 10"/>
          <p:cNvSpPr txBox="1">
            <a:spLocks/>
          </p:cNvSpPr>
          <p:nvPr/>
        </p:nvSpPr>
        <p:spPr>
          <a:xfrm>
            <a:off x="-933450" y="3513138"/>
            <a:ext cx="26092150" cy="5707062"/>
          </a:xfrm>
          <a:prstGeom prst="rect">
            <a:avLst/>
          </a:prstGeom>
        </p:spPr>
        <p:txBody>
          <a:bodyPr lIns="1755216" tIns="877608" rIns="438806" bIns="219403"/>
          <a:lstStyle>
            <a:lvl1pPr marL="457088" indent="-457088" algn="l" defTabSz="4388024" rtl="0" eaLnBrk="1" latinLnBrk="0" hangingPunct="1">
              <a:lnSpc>
                <a:spcPct val="100000"/>
              </a:lnSpc>
              <a:spcBef>
                <a:spcPts val="1200"/>
              </a:spcBef>
              <a:buClr>
                <a:schemeClr val="accent1"/>
              </a:buClr>
              <a:buFont typeface="Arial" panose="020B0604020202020204" pitchFamily="34" charset="0"/>
              <a:buChar char="•"/>
              <a:defRPr sz="2700" kern="1200" baseline="0">
                <a:solidFill>
                  <a:schemeClr val="tx1"/>
                </a:solidFill>
                <a:latin typeface="+mn-lt"/>
                <a:ea typeface="+mn-ea"/>
                <a:cs typeface="+mn-cs"/>
              </a:defRPr>
            </a:lvl1pPr>
            <a:lvl2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3pPr>
            <a:lvl4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4pPr>
            <a:lvl5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5pPr>
            <a:lvl6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6pPr>
            <a:lvl7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7pPr>
            <a:lvl8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8pPr>
            <a:lvl9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9pPr>
          </a:lstStyle>
          <a:p>
            <a:pPr marL="0" indent="0" algn="just" defTabSz="21062515" fontAlgn="auto">
              <a:spcBef>
                <a:spcPts val="5760"/>
              </a:spcBef>
              <a:spcAft>
                <a:spcPts val="0"/>
              </a:spcAft>
              <a:buClr>
                <a:srgbClr val="0F6FC6"/>
              </a:buClr>
              <a:buFont typeface="Arial" panose="020B0604020202020204" pitchFamily="34" charset="0"/>
              <a:buNone/>
              <a:defRPr/>
            </a:pPr>
            <a:r>
              <a:rPr lang="en-US" sz="4800" dirty="0">
                <a:solidFill>
                  <a:sysClr val="windowText" lastClr="000000"/>
                </a:solidFill>
                <a:latin typeface="+mj-lt"/>
              </a:rPr>
              <a:t>The Inter-American Program on Sustainable Development </a:t>
            </a:r>
            <a:r>
              <a:rPr lang="en-US" sz="4800" dirty="0" smtClean="0">
                <a:solidFill>
                  <a:sysClr val="windowText" lastClr="000000"/>
                </a:solidFill>
                <a:latin typeface="+mj-lt"/>
              </a:rPr>
              <a:t>establishes </a:t>
            </a:r>
            <a:r>
              <a:rPr lang="en-US" sz="4800" dirty="0" smtClean="0">
                <a:solidFill>
                  <a:sysClr val="windowText" lastClr="000000"/>
                </a:solidFill>
              </a:rPr>
              <a:t>the </a:t>
            </a:r>
            <a:r>
              <a:rPr lang="en-US" sz="4800" dirty="0" smtClean="0">
                <a:solidFill>
                  <a:sysClr val="windowText" lastClr="000000"/>
                </a:solidFill>
                <a:latin typeface="+mj-lt"/>
              </a:rPr>
              <a:t>priorities  </a:t>
            </a:r>
            <a:r>
              <a:rPr lang="en-US" sz="4800" dirty="0">
                <a:solidFill>
                  <a:sysClr val="windowText" lastClr="000000"/>
                </a:solidFill>
                <a:latin typeface="+mj-lt"/>
              </a:rPr>
              <a:t>and policy </a:t>
            </a:r>
            <a:r>
              <a:rPr lang="en-US" sz="4800" dirty="0" smtClean="0">
                <a:solidFill>
                  <a:sysClr val="windowText" lastClr="000000"/>
                </a:solidFill>
                <a:latin typeface="+mj-lt"/>
              </a:rPr>
              <a:t>guidelines of the</a:t>
            </a:r>
            <a:r>
              <a:rPr lang="en-US" sz="4800" dirty="0" smtClean="0">
                <a:solidFill>
                  <a:sysClr val="windowText" lastClr="000000"/>
                </a:solidFill>
              </a:rPr>
              <a:t> </a:t>
            </a:r>
            <a:r>
              <a:rPr lang="en-US" sz="4800" dirty="0">
                <a:solidFill>
                  <a:sysClr val="windowText" lastClr="000000"/>
                </a:solidFill>
              </a:rPr>
              <a:t>Organization of American States (OAS)</a:t>
            </a:r>
            <a:r>
              <a:rPr lang="en-US" sz="4800" dirty="0" smtClean="0">
                <a:solidFill>
                  <a:sysClr val="windowText" lastClr="000000"/>
                </a:solidFill>
                <a:latin typeface="+mj-lt"/>
              </a:rPr>
              <a:t> with </a:t>
            </a:r>
            <a:r>
              <a:rPr lang="en-US" sz="4800" dirty="0">
                <a:solidFill>
                  <a:sysClr val="windowText" lastClr="000000"/>
                </a:solidFill>
                <a:latin typeface="+mj-lt"/>
              </a:rPr>
              <a:t>respect to sustainable development and </a:t>
            </a:r>
            <a:r>
              <a:rPr lang="en-US" sz="4800" dirty="0" smtClean="0">
                <a:solidFill>
                  <a:sysClr val="windowText" lastClr="000000"/>
                </a:solidFill>
                <a:latin typeface="+mj-lt"/>
              </a:rPr>
              <a:t>environment. </a:t>
            </a:r>
            <a:r>
              <a:rPr lang="en-US" sz="4800" dirty="0">
                <a:solidFill>
                  <a:sysClr val="windowText" lastClr="000000"/>
                </a:solidFill>
                <a:latin typeface="+mj-lt"/>
              </a:rPr>
              <a:t>The program is an integral part of the Strategic Plan for Partnership for Development formulated further to article 95 of the OAS Charter. </a:t>
            </a:r>
            <a:r>
              <a:rPr lang="en-US" sz="4800" i="1" dirty="0" smtClean="0">
                <a:solidFill>
                  <a:sysClr val="windowText" lastClr="000000"/>
                </a:solidFill>
                <a:latin typeface="+mj-lt"/>
              </a:rPr>
              <a:t>Source: </a:t>
            </a:r>
            <a:r>
              <a:rPr lang="en-US" altLang="en-US" sz="4800" i="1" dirty="0"/>
              <a:t>AG/RES. 1440 (</a:t>
            </a:r>
            <a:r>
              <a:rPr lang="en-US" altLang="en-US" sz="4800" i="1" dirty="0" smtClean="0"/>
              <a:t>XXVI-O/96 and </a:t>
            </a:r>
            <a:r>
              <a:rPr lang="en-US" sz="4800" i="1" dirty="0" smtClean="0">
                <a:solidFill>
                  <a:sysClr val="windowText" lastClr="000000"/>
                </a:solidFill>
                <a:latin typeface="+mj-lt"/>
              </a:rPr>
              <a:t>OEA/</a:t>
            </a:r>
            <a:r>
              <a:rPr lang="en-US" sz="4800" i="1" dirty="0" err="1" smtClean="0">
                <a:solidFill>
                  <a:sysClr val="windowText" lastClr="000000"/>
                </a:solidFill>
                <a:latin typeface="+mj-lt"/>
              </a:rPr>
              <a:t>Ser.W</a:t>
            </a:r>
            <a:r>
              <a:rPr lang="en-US" sz="4800" i="1" dirty="0" smtClean="0">
                <a:solidFill>
                  <a:sysClr val="windowText" lastClr="000000"/>
                </a:solidFill>
                <a:latin typeface="+mj-lt"/>
              </a:rPr>
              <a:t>/II.2 </a:t>
            </a:r>
            <a:r>
              <a:rPr lang="en-US" sz="4800" i="1" dirty="0">
                <a:solidFill>
                  <a:sysClr val="windowText" lastClr="000000"/>
                </a:solidFill>
                <a:latin typeface="+mj-lt"/>
              </a:rPr>
              <a:t>CIDI/doc.10/97 Rev</a:t>
            </a:r>
            <a:r>
              <a:rPr lang="en-US" sz="5300" i="1" dirty="0">
                <a:solidFill>
                  <a:sysClr val="windowText" lastClr="000000"/>
                </a:solidFill>
                <a:latin typeface="Arial" panose="020B0604020202020204"/>
              </a:rPr>
              <a:t>.</a:t>
            </a:r>
          </a:p>
        </p:txBody>
      </p:sp>
      <p:sp>
        <p:nvSpPr>
          <p:cNvPr id="14339" name="Text Placeholder 6"/>
          <p:cNvSpPr txBox="1">
            <a:spLocks/>
          </p:cNvSpPr>
          <p:nvPr/>
        </p:nvSpPr>
        <p:spPr bwMode="auto">
          <a:xfrm>
            <a:off x="498475" y="8534400"/>
            <a:ext cx="24723725" cy="2249488"/>
          </a:xfrm>
          <a:prstGeom prst="rect">
            <a:avLst/>
          </a:prstGeom>
          <a:solidFill>
            <a:srgbClr val="7CCA62"/>
          </a:solidFill>
          <a:ln w="9525">
            <a:noFill/>
            <a:miter lim="800000"/>
            <a:headEnd/>
            <a:tailEnd/>
          </a:ln>
        </p:spPr>
        <p:txBody>
          <a:bodyPr lIns="1755216" tIns="219403" rIns="438806" bIns="219403" anchor="ctr"/>
          <a:lstStyle/>
          <a:p>
            <a:pPr defTabSz="21061363">
              <a:buClr>
                <a:srgbClr val="009DD9"/>
              </a:buClr>
              <a:buFont typeface="Arial" charset="0"/>
              <a:buNone/>
            </a:pPr>
            <a:r>
              <a:rPr lang="en-US" altLang="en-US" sz="5800">
                <a:solidFill>
                  <a:srgbClr val="FFFFFF"/>
                </a:solidFill>
                <a:latin typeface="Arial Black" pitchFamily="34" charset="0"/>
              </a:rPr>
              <a:t>Who promotes the development and implementation of the PIDS?</a:t>
            </a:r>
          </a:p>
        </p:txBody>
      </p:sp>
      <p:sp>
        <p:nvSpPr>
          <p:cNvPr id="2054" name="Content Placeholder 11"/>
          <p:cNvSpPr txBox="1">
            <a:spLocks/>
          </p:cNvSpPr>
          <p:nvPr/>
        </p:nvSpPr>
        <p:spPr bwMode="auto">
          <a:xfrm>
            <a:off x="-995363" y="10210800"/>
            <a:ext cx="26150888" cy="4724400"/>
          </a:xfrm>
          <a:prstGeom prst="rect">
            <a:avLst/>
          </a:prstGeom>
          <a:noFill/>
          <a:ln>
            <a:noFill/>
          </a:ln>
          <a:extLst>
            <a:ext uri="{909E8E84-426E-40DD-AFC4-6F175D3DCCD1}"/>
            <a:ext uri="{91240B29-F687-4F45-9708-019B960494DF}"/>
          </a:extLst>
        </p:spPr>
        <p:txBody>
          <a:bodyPr lIns="1755216" tIns="877608" rIns="438806" bIns="219403"/>
          <a:lstStyle>
            <a:lvl1pPr>
              <a:spcBef>
                <a:spcPct val="20000"/>
              </a:spcBef>
              <a:buFont typeface="Arial" charset="0"/>
              <a:buChar char="•"/>
              <a:defRPr sz="15400">
                <a:solidFill>
                  <a:schemeClr val="tx1"/>
                </a:solidFill>
                <a:latin typeface="Calibri" pitchFamily="34" charset="0"/>
              </a:defRPr>
            </a:lvl1pPr>
            <a:lvl2pPr marL="1096963" indent="-455613">
              <a:spcBef>
                <a:spcPct val="20000"/>
              </a:spcBef>
              <a:buFont typeface="Arial" charset="0"/>
              <a:buChar char="–"/>
              <a:defRPr sz="13400">
                <a:solidFill>
                  <a:schemeClr val="tx1"/>
                </a:solidFill>
                <a:latin typeface="Calibri" pitchFamily="34" charset="0"/>
              </a:defRPr>
            </a:lvl2pPr>
            <a:lvl3pPr marL="1096963" indent="-455613">
              <a:spcBef>
                <a:spcPct val="20000"/>
              </a:spcBef>
              <a:buFont typeface="Arial" charset="0"/>
              <a:buChar char="•"/>
              <a:defRPr sz="11500">
                <a:solidFill>
                  <a:schemeClr val="tx1"/>
                </a:solidFill>
                <a:latin typeface="Calibri" pitchFamily="34" charset="0"/>
              </a:defRPr>
            </a:lvl3pPr>
            <a:lvl4pPr marL="1096963" indent="-455613">
              <a:spcBef>
                <a:spcPct val="20000"/>
              </a:spcBef>
              <a:buFont typeface="Arial" charset="0"/>
              <a:buChar char="–"/>
              <a:defRPr sz="9600">
                <a:solidFill>
                  <a:schemeClr val="tx1"/>
                </a:solidFill>
                <a:latin typeface="Calibri" pitchFamily="34" charset="0"/>
              </a:defRPr>
            </a:lvl4pPr>
            <a:lvl5pPr marL="1096963" indent="-455613">
              <a:spcBef>
                <a:spcPct val="20000"/>
              </a:spcBef>
              <a:buFont typeface="Arial" charset="0"/>
              <a:buChar char="»"/>
              <a:defRPr sz="9600">
                <a:solidFill>
                  <a:schemeClr val="tx1"/>
                </a:solidFill>
                <a:latin typeface="Calibri" pitchFamily="34" charset="0"/>
              </a:defRPr>
            </a:lvl5pPr>
            <a:lvl6pPr marL="1554163" indent="-455613" defTabSz="4387850" fontAlgn="base">
              <a:spcBef>
                <a:spcPct val="20000"/>
              </a:spcBef>
              <a:spcAft>
                <a:spcPct val="0"/>
              </a:spcAft>
              <a:buFont typeface="Arial" charset="0"/>
              <a:buChar char="»"/>
              <a:defRPr sz="9600">
                <a:solidFill>
                  <a:schemeClr val="tx1"/>
                </a:solidFill>
                <a:latin typeface="Calibri" pitchFamily="34" charset="0"/>
              </a:defRPr>
            </a:lvl6pPr>
            <a:lvl7pPr marL="2011363" indent="-455613" defTabSz="4387850" fontAlgn="base">
              <a:spcBef>
                <a:spcPct val="20000"/>
              </a:spcBef>
              <a:spcAft>
                <a:spcPct val="0"/>
              </a:spcAft>
              <a:buFont typeface="Arial" charset="0"/>
              <a:buChar char="»"/>
              <a:defRPr sz="9600">
                <a:solidFill>
                  <a:schemeClr val="tx1"/>
                </a:solidFill>
                <a:latin typeface="Calibri" pitchFamily="34" charset="0"/>
              </a:defRPr>
            </a:lvl7pPr>
            <a:lvl8pPr marL="2468563" indent="-455613" defTabSz="4387850" fontAlgn="base">
              <a:spcBef>
                <a:spcPct val="20000"/>
              </a:spcBef>
              <a:spcAft>
                <a:spcPct val="0"/>
              </a:spcAft>
              <a:buFont typeface="Arial" charset="0"/>
              <a:buChar char="»"/>
              <a:defRPr sz="9600">
                <a:solidFill>
                  <a:schemeClr val="tx1"/>
                </a:solidFill>
                <a:latin typeface="Calibri" pitchFamily="34" charset="0"/>
              </a:defRPr>
            </a:lvl8pPr>
            <a:lvl9pPr marL="2925763" indent="-455613" defTabSz="4387850" fontAlgn="base">
              <a:spcBef>
                <a:spcPct val="20000"/>
              </a:spcBef>
              <a:spcAft>
                <a:spcPct val="0"/>
              </a:spcAft>
              <a:buFont typeface="Arial" charset="0"/>
              <a:buChar char="»"/>
              <a:defRPr sz="9600">
                <a:solidFill>
                  <a:schemeClr val="tx1"/>
                </a:solidFill>
                <a:latin typeface="Calibri" pitchFamily="34" charset="0"/>
              </a:defRPr>
            </a:lvl9pPr>
          </a:lstStyle>
          <a:p>
            <a:pPr algn="just">
              <a:spcBef>
                <a:spcPts val="1200"/>
              </a:spcBef>
              <a:buClr>
                <a:schemeClr val="accent1"/>
              </a:buClr>
              <a:buFont typeface="Arial" charset="0"/>
              <a:buNone/>
              <a:defRPr/>
            </a:pPr>
            <a:r>
              <a:rPr lang="en-US" altLang="en-US" sz="4800" dirty="0" smtClean="0">
                <a:solidFill>
                  <a:sysClr val="windowText" lastClr="000000"/>
                </a:solidFill>
                <a:latin typeface="+mj-lt"/>
                <a:cs typeface="+mn-cs"/>
              </a:rPr>
              <a:t>This responsibility falls to the </a:t>
            </a:r>
            <a:r>
              <a:rPr lang="en-US" altLang="en-US" sz="4800" dirty="0">
                <a:solidFill>
                  <a:sysClr val="windowText" lastClr="000000"/>
                </a:solidFill>
                <a:latin typeface="+mj-lt"/>
                <a:cs typeface="+mn-cs"/>
              </a:rPr>
              <a:t>Inter-American Committee on Sustainable Development (CIDS), a subsidiary body of the Inter-American Council for Integral Development (CIDI), established by the General Assembly through resolution AG/RES. 1440 (XXVI-O/96) “Sustainable Development”, in accordance with Article 17 of the Statutes of CIDI and Article 77 of the Charter of the OAS. The current authorities of the CIDS are the following: </a:t>
            </a:r>
          </a:p>
        </p:txBody>
      </p:sp>
      <p:sp>
        <p:nvSpPr>
          <p:cNvPr id="14341" name="Text Placeholder 7"/>
          <p:cNvSpPr txBox="1">
            <a:spLocks/>
          </p:cNvSpPr>
          <p:nvPr/>
        </p:nvSpPr>
        <p:spPr bwMode="auto">
          <a:xfrm>
            <a:off x="457200" y="24584025"/>
            <a:ext cx="24731663" cy="1573213"/>
          </a:xfrm>
          <a:prstGeom prst="rect">
            <a:avLst/>
          </a:prstGeom>
          <a:solidFill>
            <a:srgbClr val="0076A3"/>
          </a:solidFill>
          <a:ln w="9525">
            <a:noFill/>
            <a:miter lim="800000"/>
            <a:headEnd/>
            <a:tailEnd/>
          </a:ln>
        </p:spPr>
        <p:txBody>
          <a:bodyPr lIns="1755216" tIns="219403" rIns="438806" bIns="219403" anchor="ctr"/>
          <a:lstStyle/>
          <a:p>
            <a:pPr defTabSz="21061363">
              <a:buClr>
                <a:srgbClr val="009DD9"/>
              </a:buClr>
              <a:buFont typeface="Arial" charset="0"/>
              <a:buNone/>
            </a:pPr>
            <a:r>
              <a:rPr lang="en-US" altLang="en-US" sz="5800">
                <a:solidFill>
                  <a:srgbClr val="FFFFFF"/>
                </a:solidFill>
                <a:latin typeface="Arial Black" pitchFamily="34" charset="0"/>
              </a:rPr>
              <a:t>How often is the PIDS reviewed?</a:t>
            </a:r>
          </a:p>
        </p:txBody>
      </p:sp>
      <p:sp>
        <p:nvSpPr>
          <p:cNvPr id="26" name="Content Placeholder 12"/>
          <p:cNvSpPr txBox="1">
            <a:spLocks/>
          </p:cNvSpPr>
          <p:nvPr/>
        </p:nvSpPr>
        <p:spPr>
          <a:xfrm>
            <a:off x="498475" y="22223413"/>
            <a:ext cx="24649113" cy="3524250"/>
          </a:xfrm>
          <a:prstGeom prst="rect">
            <a:avLst/>
          </a:prstGeom>
        </p:spPr>
        <p:txBody>
          <a:bodyPr lIns="1755216" tIns="877608" rIns="438806" bIns="219403">
            <a:normAutofit/>
          </a:bodyPr>
          <a:lstStyle>
            <a:lvl1pPr marL="457200" indent="-457200" algn="l" defTabSz="4389120" rtl="0" eaLnBrk="1" latinLnBrk="0" hangingPunct="1">
              <a:lnSpc>
                <a:spcPct val="100000"/>
              </a:lnSpc>
              <a:spcBef>
                <a:spcPts val="1200"/>
              </a:spcBef>
              <a:buClr>
                <a:schemeClr val="accent1"/>
              </a:buClr>
              <a:buFont typeface="Arial" panose="020B0604020202020204" pitchFamily="34" charset="0"/>
              <a:buChar char="•"/>
              <a:defRPr sz="2800" kern="1200" baseline="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9pPr>
          </a:lstStyle>
          <a:p>
            <a:pPr marL="0" indent="0" algn="just" fontAlgn="auto">
              <a:spcAft>
                <a:spcPts val="0"/>
              </a:spcAft>
              <a:buClr>
                <a:srgbClr val="0F6FC6"/>
              </a:buClr>
              <a:buFont typeface="Arial" panose="020B0604020202020204" pitchFamily="34" charset="0"/>
              <a:buNone/>
              <a:tabLst>
                <a:tab pos="815342" algn="l"/>
              </a:tabLst>
              <a:defRPr/>
            </a:pPr>
            <a:endParaRPr lang="en-US" sz="4800" dirty="0">
              <a:solidFill>
                <a:prstClr val="black"/>
              </a:solidFill>
              <a:latin typeface="+mj-lt"/>
            </a:endParaRPr>
          </a:p>
        </p:txBody>
      </p:sp>
      <p:sp>
        <p:nvSpPr>
          <p:cNvPr id="29" name="Rectangle 28"/>
          <p:cNvSpPr/>
          <p:nvPr/>
        </p:nvSpPr>
        <p:spPr>
          <a:xfrm>
            <a:off x="25885775" y="3500438"/>
            <a:ext cx="24723725" cy="285210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anchor="ctr"/>
          <a:lstStyle/>
          <a:p>
            <a:pPr algn="ctr" defTabSz="4389120" fontAlgn="auto">
              <a:spcBef>
                <a:spcPts val="0"/>
              </a:spcBef>
              <a:spcAft>
                <a:spcPts val="0"/>
              </a:spcAft>
              <a:defRPr/>
            </a:pPr>
            <a:endParaRPr lang="es-ES"/>
          </a:p>
        </p:txBody>
      </p:sp>
      <p:sp>
        <p:nvSpPr>
          <p:cNvPr id="14344" name="Text Placeholder 4"/>
          <p:cNvSpPr txBox="1">
            <a:spLocks/>
          </p:cNvSpPr>
          <p:nvPr/>
        </p:nvSpPr>
        <p:spPr bwMode="auto">
          <a:xfrm rot="10800000" flipV="1">
            <a:off x="381000" y="3162300"/>
            <a:ext cx="24917400" cy="1181100"/>
          </a:xfrm>
          <a:prstGeom prst="rect">
            <a:avLst/>
          </a:prstGeom>
          <a:solidFill>
            <a:srgbClr val="04617B"/>
          </a:solidFill>
          <a:ln w="9525">
            <a:noFill/>
            <a:miter lim="800000"/>
            <a:headEnd/>
            <a:tailEnd/>
          </a:ln>
        </p:spPr>
        <p:txBody>
          <a:bodyPr lIns="1755216" tIns="219403" rIns="438806" bIns="219403" anchor="ctr"/>
          <a:lstStyle/>
          <a:p>
            <a:pPr marL="273050" defTabSz="21061363">
              <a:buClr>
                <a:srgbClr val="009DD9"/>
              </a:buClr>
              <a:buFont typeface="Arial" charset="0"/>
              <a:buNone/>
              <a:tabLst>
                <a:tab pos="547688" algn="l"/>
              </a:tabLst>
            </a:pPr>
            <a:r>
              <a:rPr lang="en-US" altLang="en-US" sz="5800">
                <a:solidFill>
                  <a:srgbClr val="FFFFFF"/>
                </a:solidFill>
                <a:latin typeface="Arial Black" pitchFamily="34" charset="0"/>
              </a:rPr>
              <a:t>What is the PIDS?</a:t>
            </a:r>
          </a:p>
        </p:txBody>
      </p:sp>
      <p:sp>
        <p:nvSpPr>
          <p:cNvPr id="14345" name="Text Placeholder 8"/>
          <p:cNvSpPr txBox="1">
            <a:spLocks/>
          </p:cNvSpPr>
          <p:nvPr/>
        </p:nvSpPr>
        <p:spPr bwMode="auto">
          <a:xfrm>
            <a:off x="25909588" y="7375525"/>
            <a:ext cx="24733250" cy="1692275"/>
          </a:xfrm>
          <a:prstGeom prst="rect">
            <a:avLst/>
          </a:prstGeom>
          <a:solidFill>
            <a:srgbClr val="009DD9"/>
          </a:solidFill>
          <a:ln w="9525">
            <a:noFill/>
            <a:miter lim="800000"/>
            <a:headEnd/>
            <a:tailEnd/>
          </a:ln>
        </p:spPr>
        <p:txBody>
          <a:bodyPr lIns="365670" tIns="45709" rIns="91418" bIns="45709" anchor="ctr"/>
          <a:lstStyle/>
          <a:p>
            <a:pPr indent="1398588">
              <a:buClr>
                <a:srgbClr val="009DD9"/>
              </a:buClr>
              <a:buFont typeface="Arial" charset="0"/>
              <a:buNone/>
            </a:pPr>
            <a:r>
              <a:rPr lang="en-US" altLang="en-US" sz="5800">
                <a:solidFill>
                  <a:srgbClr val="FFFFFF"/>
                </a:solidFill>
                <a:latin typeface="Arial Black" pitchFamily="34" charset="0"/>
              </a:rPr>
              <a:t>When will the next PIDS review and update be done?</a:t>
            </a:r>
          </a:p>
        </p:txBody>
      </p:sp>
      <p:sp>
        <p:nvSpPr>
          <p:cNvPr id="46" name="Content Placeholder 13"/>
          <p:cNvSpPr txBox="1">
            <a:spLocks/>
          </p:cNvSpPr>
          <p:nvPr/>
        </p:nvSpPr>
        <p:spPr>
          <a:xfrm>
            <a:off x="26036588" y="9002713"/>
            <a:ext cx="24226837" cy="3814762"/>
          </a:xfrm>
          <a:prstGeom prst="rect">
            <a:avLst/>
          </a:prstGeom>
        </p:spPr>
        <p:txBody>
          <a:bodyPr lIns="365670" tIns="182835" rIns="91418" bIns="45709">
            <a:normAutofit lnSpcReduction="10000"/>
          </a:bodyPr>
          <a:lstStyle>
            <a:lvl1pPr marL="457088" indent="-457088" algn="l" defTabSz="4388024" rtl="0" eaLnBrk="1" latinLnBrk="0" hangingPunct="1">
              <a:lnSpc>
                <a:spcPct val="100000"/>
              </a:lnSpc>
              <a:spcBef>
                <a:spcPts val="1200"/>
              </a:spcBef>
              <a:buClr>
                <a:schemeClr val="accent1"/>
              </a:buClr>
              <a:buFont typeface="Arial" panose="020B0604020202020204" pitchFamily="34" charset="0"/>
              <a:buChar char="•"/>
              <a:defRPr sz="2700" kern="1200" baseline="0">
                <a:solidFill>
                  <a:schemeClr val="tx1"/>
                </a:solidFill>
                <a:latin typeface="+mn-lt"/>
                <a:ea typeface="+mn-ea"/>
                <a:cs typeface="+mn-cs"/>
              </a:defRPr>
            </a:lvl1pPr>
            <a:lvl2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3pPr>
            <a:lvl4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4pPr>
            <a:lvl5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5pPr>
            <a:lvl6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6pPr>
            <a:lvl7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7pPr>
            <a:lvl8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8pPr>
            <a:lvl9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9pPr>
          </a:lstStyle>
          <a:p>
            <a:pPr marL="0" indent="0" algn="just" fontAlgn="auto">
              <a:spcAft>
                <a:spcPts val="0"/>
              </a:spcAft>
              <a:buClr>
                <a:srgbClr val="0F6FC6"/>
              </a:buClr>
              <a:buFont typeface="Arial" panose="020B0604020202020204" pitchFamily="34" charset="0"/>
              <a:buNone/>
              <a:defRPr/>
            </a:pPr>
            <a:r>
              <a:rPr lang="en-US" sz="4800" dirty="0" smtClean="0">
                <a:solidFill>
                  <a:sysClr val="windowText" lastClr="000000"/>
                </a:solidFill>
                <a:latin typeface="+mj-lt"/>
              </a:rPr>
              <a:t>Further to OAS General Assembly Resolution AG/DEC.74 (XLIV-O/14) - Advancing Hemispheric Initiatives on Integral Development , the CIDS will convene on October 22 and 23, 2014 to initiate the preparatory process for the III Inter-American meeting of Ministers and High Level Authorities on Sustainable Development (Honduras, October 22-23, 2015) and the review and update of the PIDS.</a:t>
            </a:r>
            <a:endParaRPr lang="en-US" sz="4800" dirty="0">
              <a:solidFill>
                <a:sysClr val="windowText" lastClr="000000"/>
              </a:solidFill>
              <a:latin typeface="+mj-lt"/>
            </a:endParaRPr>
          </a:p>
        </p:txBody>
      </p:sp>
      <p:sp>
        <p:nvSpPr>
          <p:cNvPr id="14347" name="Text Placeholder 15"/>
          <p:cNvSpPr txBox="1">
            <a:spLocks/>
          </p:cNvSpPr>
          <p:nvPr/>
        </p:nvSpPr>
        <p:spPr bwMode="auto">
          <a:xfrm>
            <a:off x="25869900" y="17760950"/>
            <a:ext cx="24772938" cy="2220913"/>
          </a:xfrm>
          <a:prstGeom prst="rect">
            <a:avLst/>
          </a:prstGeom>
          <a:solidFill>
            <a:srgbClr val="0F6FC6"/>
          </a:solidFill>
          <a:ln w="9525">
            <a:noFill/>
            <a:miter lim="800000"/>
            <a:headEnd/>
            <a:tailEnd/>
          </a:ln>
        </p:spPr>
        <p:txBody>
          <a:bodyPr lIns="365670" tIns="45709" rIns="91418" bIns="45709" anchor="ctr"/>
          <a:lstStyle/>
          <a:p>
            <a:pPr marL="1398588" indent="53975">
              <a:buClr>
                <a:srgbClr val="009DD9"/>
              </a:buClr>
              <a:buFont typeface="Arial" charset="0"/>
              <a:buNone/>
            </a:pPr>
            <a:r>
              <a:rPr lang="en-US" altLang="en-US" sz="5800">
                <a:solidFill>
                  <a:srgbClr val="FFFFFF"/>
                </a:solidFill>
                <a:latin typeface="Arial Black" pitchFamily="34" charset="0"/>
              </a:rPr>
              <a:t>What is the role of the General Secretariat of the OAS(GS/OAS) regarding the PIDS?</a:t>
            </a:r>
          </a:p>
        </p:txBody>
      </p:sp>
      <p:sp>
        <p:nvSpPr>
          <p:cNvPr id="14348" name="Text Placeholder 4"/>
          <p:cNvSpPr txBox="1">
            <a:spLocks/>
          </p:cNvSpPr>
          <p:nvPr/>
        </p:nvSpPr>
        <p:spPr bwMode="auto">
          <a:xfrm>
            <a:off x="25909588" y="12660313"/>
            <a:ext cx="24790400" cy="1503362"/>
          </a:xfrm>
          <a:prstGeom prst="rect">
            <a:avLst/>
          </a:prstGeom>
          <a:solidFill>
            <a:srgbClr val="04617B"/>
          </a:solidFill>
          <a:ln w="9525">
            <a:noFill/>
            <a:miter lim="800000"/>
            <a:headEnd/>
            <a:tailEnd/>
          </a:ln>
        </p:spPr>
        <p:txBody>
          <a:bodyPr lIns="365670" tIns="45709" rIns="91418" bIns="45709" anchor="ctr"/>
          <a:lstStyle/>
          <a:p>
            <a:pPr indent="1398588">
              <a:buClr>
                <a:srgbClr val="009DD9"/>
              </a:buClr>
              <a:buFont typeface="Arial" charset="0"/>
              <a:buNone/>
            </a:pPr>
            <a:r>
              <a:rPr lang="en-US" altLang="en-US" sz="5800">
                <a:solidFill>
                  <a:srgbClr val="FFFFFF"/>
                </a:solidFill>
                <a:latin typeface="Arial Black" pitchFamily="34" charset="0"/>
              </a:rPr>
              <a:t>What is the process for approval of a new PIDS?</a:t>
            </a:r>
          </a:p>
        </p:txBody>
      </p:sp>
      <p:sp>
        <p:nvSpPr>
          <p:cNvPr id="49" name="Content Placeholder 13"/>
          <p:cNvSpPr txBox="1">
            <a:spLocks/>
          </p:cNvSpPr>
          <p:nvPr/>
        </p:nvSpPr>
        <p:spPr>
          <a:xfrm>
            <a:off x="26087388" y="14163675"/>
            <a:ext cx="22883812" cy="3597275"/>
          </a:xfrm>
          <a:prstGeom prst="rect">
            <a:avLst/>
          </a:prstGeom>
        </p:spPr>
        <p:txBody>
          <a:bodyPr lIns="365670" tIns="182835" rIns="91418" bIns="45709">
            <a:normAutofit/>
          </a:bodyPr>
          <a:lstStyle>
            <a:lvl1pPr marL="457200" indent="-457200" algn="l" defTabSz="4389120" rtl="0" eaLnBrk="1" latinLnBrk="0" hangingPunct="1">
              <a:lnSpc>
                <a:spcPct val="100000"/>
              </a:lnSpc>
              <a:spcBef>
                <a:spcPts val="1200"/>
              </a:spcBef>
              <a:buClr>
                <a:schemeClr val="accent1"/>
              </a:buClr>
              <a:buFont typeface="Arial" panose="020B0604020202020204" pitchFamily="34" charset="0"/>
              <a:buChar char="•"/>
              <a:defRPr sz="2800" kern="1200" baseline="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9pPr>
          </a:lstStyle>
          <a:p>
            <a:pPr marL="0" indent="0" algn="just" fontAlgn="auto">
              <a:spcAft>
                <a:spcPts val="0"/>
              </a:spcAft>
              <a:buClr>
                <a:srgbClr val="0F6FC6"/>
              </a:buClr>
              <a:buFont typeface="Arial" panose="020B0604020202020204" pitchFamily="34" charset="0"/>
              <a:buNone/>
              <a:defRPr/>
            </a:pPr>
            <a:r>
              <a:rPr lang="en-US" sz="4800" dirty="0">
                <a:solidFill>
                  <a:prstClr val="black"/>
                </a:solidFill>
                <a:latin typeface="+mj-lt"/>
              </a:rPr>
              <a:t>The updated draft of the PIDS shall be approved by the CIDS and presented for approval of the III Meeting of Ministers and High Level Authorities on Sustainable Development (Honduras, October 22-23, 2015) and further by the General Assembly of the OAS </a:t>
            </a:r>
            <a:r>
              <a:rPr lang="en-US" sz="4800" dirty="0" smtClean="0">
                <a:solidFill>
                  <a:prstClr val="black"/>
                </a:solidFill>
                <a:latin typeface="+mj-lt"/>
              </a:rPr>
              <a:t>at </a:t>
            </a:r>
            <a:r>
              <a:rPr lang="en-US" sz="4800" dirty="0">
                <a:solidFill>
                  <a:prstClr val="black"/>
                </a:solidFill>
                <a:latin typeface="+mj-lt"/>
              </a:rPr>
              <a:t>its </a:t>
            </a:r>
            <a:r>
              <a:rPr lang="en-US" sz="4800" dirty="0" smtClean="0">
                <a:solidFill>
                  <a:prstClr val="black"/>
                </a:solidFill>
                <a:latin typeface="+mj-lt"/>
              </a:rPr>
              <a:t>46th </a:t>
            </a:r>
            <a:r>
              <a:rPr lang="en-US" sz="4800" dirty="0">
                <a:solidFill>
                  <a:prstClr val="black"/>
                </a:solidFill>
                <a:latin typeface="+mj-lt"/>
              </a:rPr>
              <a:t>ordinary session.</a:t>
            </a:r>
          </a:p>
        </p:txBody>
      </p:sp>
      <p:sp>
        <p:nvSpPr>
          <p:cNvPr id="14350" name="Content Placeholder 13"/>
          <p:cNvSpPr txBox="1">
            <a:spLocks/>
          </p:cNvSpPr>
          <p:nvPr/>
        </p:nvSpPr>
        <p:spPr bwMode="auto">
          <a:xfrm>
            <a:off x="26212800" y="20018375"/>
            <a:ext cx="24187150" cy="3836988"/>
          </a:xfrm>
          <a:prstGeom prst="rect">
            <a:avLst/>
          </a:prstGeom>
          <a:noFill/>
          <a:ln w="9525">
            <a:noFill/>
            <a:miter lim="800000"/>
            <a:headEnd/>
            <a:tailEnd/>
          </a:ln>
        </p:spPr>
        <p:txBody>
          <a:bodyPr lIns="365670" tIns="182835" rIns="91418" bIns="45709"/>
          <a:lstStyle/>
          <a:p>
            <a:pPr algn="just">
              <a:spcBef>
                <a:spcPts val="1200"/>
              </a:spcBef>
              <a:buClr>
                <a:srgbClr val="0F6FC6"/>
              </a:buClr>
              <a:buFont typeface="Arial" charset="0"/>
              <a:buNone/>
            </a:pPr>
            <a:r>
              <a:rPr lang="en-US" altLang="en-US" sz="4800">
                <a:solidFill>
                  <a:srgbClr val="000000"/>
                </a:solidFill>
              </a:rPr>
              <a:t>The GS/OAS through its Department of Sustainable Development (DSD) provides technical Secretariat Services to the CIDS and the Sustainable Development Ministerial meetings. The DSD also has a role in the implementation of the PIDS and reporting on its progress. </a:t>
            </a:r>
            <a:r>
              <a:rPr lang="en-US" altLang="en-US" sz="4800" i="1">
                <a:solidFill>
                  <a:srgbClr val="000000"/>
                </a:solidFill>
              </a:rPr>
              <a:t>Source: AG/RES. 1440 (XXVI-O/96); AG/RES. 2312 (XXXVII-O/07; AG/RES. 2644 (XLI-O/11) and Executive Order No. 02-4.</a:t>
            </a:r>
          </a:p>
        </p:txBody>
      </p:sp>
      <p:graphicFrame>
        <p:nvGraphicFramePr>
          <p:cNvPr id="53" name="Content Placeholder 114" descr="Sample table with 4 columns, 7 rows."/>
          <p:cNvGraphicFramePr>
            <a:graphicFrameLocks/>
          </p:cNvGraphicFramePr>
          <p:nvPr/>
        </p:nvGraphicFramePr>
        <p:xfrm>
          <a:off x="28020963" y="24231600"/>
          <a:ext cx="20269200" cy="7415213"/>
        </p:xfrm>
        <a:graphic>
          <a:graphicData uri="http://schemas.openxmlformats.org/drawingml/2006/table">
            <a:tbl>
              <a:tblPr firstRow="1" bandRow="1"/>
              <a:tblGrid>
                <a:gridCol w="7301351"/>
                <a:gridCol w="7900549"/>
                <a:gridCol w="5067299"/>
              </a:tblGrid>
              <a:tr h="846133">
                <a:tc>
                  <a:txBody>
                    <a:bodyPr/>
                    <a:lstStyle>
                      <a:lvl1pPr marL="0" algn="l" defTabSz="4389120" rtl="0" eaLnBrk="1" latinLnBrk="0" hangingPunct="1">
                        <a:defRPr sz="8600" b="1" kern="1200">
                          <a:solidFill>
                            <a:schemeClr val="lt1"/>
                          </a:solidFill>
                          <a:latin typeface="Arial" panose="020B0604020202020204"/>
                        </a:defRPr>
                      </a:lvl1pPr>
                      <a:lvl2pPr marL="2194560" algn="l" defTabSz="4389120" rtl="0" eaLnBrk="1" latinLnBrk="0" hangingPunct="1">
                        <a:defRPr sz="8600" b="1" kern="1200">
                          <a:solidFill>
                            <a:schemeClr val="lt1"/>
                          </a:solidFill>
                          <a:latin typeface="Arial" panose="020B0604020202020204"/>
                        </a:defRPr>
                      </a:lvl2pPr>
                      <a:lvl3pPr marL="4389120" algn="l" defTabSz="4389120" rtl="0" eaLnBrk="1" latinLnBrk="0" hangingPunct="1">
                        <a:defRPr sz="8600" b="1" kern="1200">
                          <a:solidFill>
                            <a:schemeClr val="lt1"/>
                          </a:solidFill>
                          <a:latin typeface="Arial" panose="020B0604020202020204"/>
                        </a:defRPr>
                      </a:lvl3pPr>
                      <a:lvl4pPr marL="6583680" algn="l" defTabSz="4389120" rtl="0" eaLnBrk="1" latinLnBrk="0" hangingPunct="1">
                        <a:defRPr sz="8600" b="1" kern="1200">
                          <a:solidFill>
                            <a:schemeClr val="lt1"/>
                          </a:solidFill>
                          <a:latin typeface="Arial" panose="020B0604020202020204"/>
                        </a:defRPr>
                      </a:lvl4pPr>
                      <a:lvl5pPr marL="8778240" algn="l" defTabSz="4389120" rtl="0" eaLnBrk="1" latinLnBrk="0" hangingPunct="1">
                        <a:defRPr sz="8600" b="1" kern="1200">
                          <a:solidFill>
                            <a:schemeClr val="lt1"/>
                          </a:solidFill>
                          <a:latin typeface="Arial" panose="020B0604020202020204"/>
                        </a:defRPr>
                      </a:lvl5pPr>
                      <a:lvl6pPr marL="10972800" algn="l" defTabSz="4389120" rtl="0" eaLnBrk="1" latinLnBrk="0" hangingPunct="1">
                        <a:defRPr sz="8600" b="1" kern="1200">
                          <a:solidFill>
                            <a:schemeClr val="lt1"/>
                          </a:solidFill>
                          <a:latin typeface="Arial" panose="020B0604020202020204"/>
                        </a:defRPr>
                      </a:lvl6pPr>
                      <a:lvl7pPr marL="13167360" algn="l" defTabSz="4389120" rtl="0" eaLnBrk="1" latinLnBrk="0" hangingPunct="1">
                        <a:defRPr sz="8600" b="1" kern="1200">
                          <a:solidFill>
                            <a:schemeClr val="lt1"/>
                          </a:solidFill>
                          <a:latin typeface="Arial" panose="020B0604020202020204"/>
                        </a:defRPr>
                      </a:lvl7pPr>
                      <a:lvl8pPr marL="15361920" algn="l" defTabSz="4389120" rtl="0" eaLnBrk="1" latinLnBrk="0" hangingPunct="1">
                        <a:defRPr sz="8600" b="1" kern="1200">
                          <a:solidFill>
                            <a:schemeClr val="lt1"/>
                          </a:solidFill>
                          <a:latin typeface="Arial" panose="020B0604020202020204"/>
                        </a:defRPr>
                      </a:lvl8pPr>
                      <a:lvl9pPr marL="17556480" algn="l" defTabSz="4389120" rtl="0" eaLnBrk="1" latinLnBrk="0" hangingPunct="1">
                        <a:defRPr sz="8600" b="1" kern="1200">
                          <a:solidFill>
                            <a:schemeClr val="lt1"/>
                          </a:solidFill>
                          <a:latin typeface="Arial" panose="020B0604020202020204"/>
                        </a:defRPr>
                      </a:lvl9pPr>
                    </a:lstStyle>
                    <a:p>
                      <a:pPr algn="ctr"/>
                      <a:r>
                        <a:rPr lang="en-US" sz="4400" dirty="0" smtClean="0"/>
                        <a:t>When?</a:t>
                      </a:r>
                      <a:endParaRPr lang="en-US" sz="4400" dirty="0"/>
                    </a:p>
                  </a:txBody>
                  <a:tcPr marT="45724" marB="45724" anchor="ctr">
                    <a:lnL w="12700" cmpd="sng">
                      <a:solidFill>
                        <a:srgbClr val="009DD9"/>
                      </a:solidFill>
                    </a:lnL>
                    <a:lnR>
                      <a:noFill/>
                    </a:lnR>
                    <a:lnT w="12700" cmpd="sng">
                      <a:solidFill>
                        <a:srgbClr val="009DD9"/>
                      </a:solidFill>
                    </a:lnT>
                    <a:lnB w="12700" cmpd="sng">
                      <a:solidFill>
                        <a:srgbClr val="009DD9"/>
                      </a:solidFill>
                    </a:lnB>
                    <a:lnTlToBr w="12700" cmpd="sng">
                      <a:noFill/>
                      <a:prstDash val="solid"/>
                    </a:lnTlToBr>
                    <a:lnBlToTr w="12700" cmpd="sng">
                      <a:noFill/>
                      <a:prstDash val="solid"/>
                    </a:lnBlToTr>
                    <a:solidFill>
                      <a:srgbClr val="009DD9"/>
                    </a:solidFill>
                  </a:tcPr>
                </a:tc>
                <a:tc>
                  <a:txBody>
                    <a:bodyPr/>
                    <a:lstStyle>
                      <a:lvl1pPr marL="0" algn="l" defTabSz="4389120" rtl="0" eaLnBrk="1" latinLnBrk="0" hangingPunct="1">
                        <a:defRPr sz="8600" b="1" kern="1200">
                          <a:solidFill>
                            <a:schemeClr val="lt1"/>
                          </a:solidFill>
                          <a:latin typeface="Arial" panose="020B0604020202020204"/>
                        </a:defRPr>
                      </a:lvl1pPr>
                      <a:lvl2pPr marL="2194560" algn="l" defTabSz="4389120" rtl="0" eaLnBrk="1" latinLnBrk="0" hangingPunct="1">
                        <a:defRPr sz="8600" b="1" kern="1200">
                          <a:solidFill>
                            <a:schemeClr val="lt1"/>
                          </a:solidFill>
                          <a:latin typeface="Arial" panose="020B0604020202020204"/>
                        </a:defRPr>
                      </a:lvl2pPr>
                      <a:lvl3pPr marL="4389120" algn="l" defTabSz="4389120" rtl="0" eaLnBrk="1" latinLnBrk="0" hangingPunct="1">
                        <a:defRPr sz="8600" b="1" kern="1200">
                          <a:solidFill>
                            <a:schemeClr val="lt1"/>
                          </a:solidFill>
                          <a:latin typeface="Arial" panose="020B0604020202020204"/>
                        </a:defRPr>
                      </a:lvl3pPr>
                      <a:lvl4pPr marL="6583680" algn="l" defTabSz="4389120" rtl="0" eaLnBrk="1" latinLnBrk="0" hangingPunct="1">
                        <a:defRPr sz="8600" b="1" kern="1200">
                          <a:solidFill>
                            <a:schemeClr val="lt1"/>
                          </a:solidFill>
                          <a:latin typeface="Arial" panose="020B0604020202020204"/>
                        </a:defRPr>
                      </a:lvl4pPr>
                      <a:lvl5pPr marL="8778240" algn="l" defTabSz="4389120" rtl="0" eaLnBrk="1" latinLnBrk="0" hangingPunct="1">
                        <a:defRPr sz="8600" b="1" kern="1200">
                          <a:solidFill>
                            <a:schemeClr val="lt1"/>
                          </a:solidFill>
                          <a:latin typeface="Arial" panose="020B0604020202020204"/>
                        </a:defRPr>
                      </a:lvl5pPr>
                      <a:lvl6pPr marL="10972800" algn="l" defTabSz="4389120" rtl="0" eaLnBrk="1" latinLnBrk="0" hangingPunct="1">
                        <a:defRPr sz="8600" b="1" kern="1200">
                          <a:solidFill>
                            <a:schemeClr val="lt1"/>
                          </a:solidFill>
                          <a:latin typeface="Arial" panose="020B0604020202020204"/>
                        </a:defRPr>
                      </a:lvl6pPr>
                      <a:lvl7pPr marL="13167360" algn="l" defTabSz="4389120" rtl="0" eaLnBrk="1" latinLnBrk="0" hangingPunct="1">
                        <a:defRPr sz="8600" b="1" kern="1200">
                          <a:solidFill>
                            <a:schemeClr val="lt1"/>
                          </a:solidFill>
                          <a:latin typeface="Arial" panose="020B0604020202020204"/>
                        </a:defRPr>
                      </a:lvl7pPr>
                      <a:lvl8pPr marL="15361920" algn="l" defTabSz="4389120" rtl="0" eaLnBrk="1" latinLnBrk="0" hangingPunct="1">
                        <a:defRPr sz="8600" b="1" kern="1200">
                          <a:solidFill>
                            <a:schemeClr val="lt1"/>
                          </a:solidFill>
                          <a:latin typeface="Arial" panose="020B0604020202020204"/>
                        </a:defRPr>
                      </a:lvl8pPr>
                      <a:lvl9pPr marL="17556480" algn="l" defTabSz="4389120" rtl="0" eaLnBrk="1" latinLnBrk="0" hangingPunct="1">
                        <a:defRPr sz="8600" b="1" kern="1200">
                          <a:solidFill>
                            <a:schemeClr val="lt1"/>
                          </a:solidFill>
                          <a:latin typeface="Arial" panose="020B0604020202020204"/>
                        </a:defRPr>
                      </a:lvl9pPr>
                    </a:lstStyle>
                    <a:p>
                      <a:pPr algn="ctr"/>
                      <a:r>
                        <a:rPr lang="en-US" sz="4400" dirty="0" smtClean="0"/>
                        <a:t>What?</a:t>
                      </a:r>
                      <a:endParaRPr lang="en-US" sz="4400" dirty="0"/>
                    </a:p>
                  </a:txBody>
                  <a:tcPr marT="45724" marB="45724" anchor="ctr">
                    <a:lnL>
                      <a:noFill/>
                    </a:lnL>
                    <a:lnR>
                      <a:noFill/>
                    </a:lnR>
                    <a:lnT w="12700" cmpd="sng">
                      <a:solidFill>
                        <a:srgbClr val="009DD9"/>
                      </a:solidFill>
                    </a:lnT>
                    <a:lnB w="12700" cmpd="sng">
                      <a:solidFill>
                        <a:srgbClr val="009DD9"/>
                      </a:solidFill>
                    </a:lnB>
                    <a:lnTlToBr w="12700" cmpd="sng">
                      <a:noFill/>
                      <a:prstDash val="solid"/>
                    </a:lnTlToBr>
                    <a:lnBlToTr w="12700" cmpd="sng">
                      <a:noFill/>
                      <a:prstDash val="solid"/>
                    </a:lnBlToTr>
                    <a:solidFill>
                      <a:srgbClr val="009DD9"/>
                    </a:solidFill>
                  </a:tcPr>
                </a:tc>
                <a:tc>
                  <a:txBody>
                    <a:bodyPr/>
                    <a:lstStyle>
                      <a:lvl1pPr marL="0" algn="l" defTabSz="4389120" rtl="0" eaLnBrk="1" latinLnBrk="0" hangingPunct="1">
                        <a:defRPr sz="8600" b="1" kern="1200">
                          <a:solidFill>
                            <a:schemeClr val="lt1"/>
                          </a:solidFill>
                          <a:latin typeface="Arial" panose="020B0604020202020204"/>
                        </a:defRPr>
                      </a:lvl1pPr>
                      <a:lvl2pPr marL="2194560" algn="l" defTabSz="4389120" rtl="0" eaLnBrk="1" latinLnBrk="0" hangingPunct="1">
                        <a:defRPr sz="8600" b="1" kern="1200">
                          <a:solidFill>
                            <a:schemeClr val="lt1"/>
                          </a:solidFill>
                          <a:latin typeface="Arial" panose="020B0604020202020204"/>
                        </a:defRPr>
                      </a:lvl2pPr>
                      <a:lvl3pPr marL="4389120" algn="l" defTabSz="4389120" rtl="0" eaLnBrk="1" latinLnBrk="0" hangingPunct="1">
                        <a:defRPr sz="8600" b="1" kern="1200">
                          <a:solidFill>
                            <a:schemeClr val="lt1"/>
                          </a:solidFill>
                          <a:latin typeface="Arial" panose="020B0604020202020204"/>
                        </a:defRPr>
                      </a:lvl3pPr>
                      <a:lvl4pPr marL="6583680" algn="l" defTabSz="4389120" rtl="0" eaLnBrk="1" latinLnBrk="0" hangingPunct="1">
                        <a:defRPr sz="8600" b="1" kern="1200">
                          <a:solidFill>
                            <a:schemeClr val="lt1"/>
                          </a:solidFill>
                          <a:latin typeface="Arial" panose="020B0604020202020204"/>
                        </a:defRPr>
                      </a:lvl4pPr>
                      <a:lvl5pPr marL="8778240" algn="l" defTabSz="4389120" rtl="0" eaLnBrk="1" latinLnBrk="0" hangingPunct="1">
                        <a:defRPr sz="8600" b="1" kern="1200">
                          <a:solidFill>
                            <a:schemeClr val="lt1"/>
                          </a:solidFill>
                          <a:latin typeface="Arial" panose="020B0604020202020204"/>
                        </a:defRPr>
                      </a:lvl5pPr>
                      <a:lvl6pPr marL="10972800" algn="l" defTabSz="4389120" rtl="0" eaLnBrk="1" latinLnBrk="0" hangingPunct="1">
                        <a:defRPr sz="8600" b="1" kern="1200">
                          <a:solidFill>
                            <a:schemeClr val="lt1"/>
                          </a:solidFill>
                          <a:latin typeface="Arial" panose="020B0604020202020204"/>
                        </a:defRPr>
                      </a:lvl6pPr>
                      <a:lvl7pPr marL="13167360" algn="l" defTabSz="4389120" rtl="0" eaLnBrk="1" latinLnBrk="0" hangingPunct="1">
                        <a:defRPr sz="8600" b="1" kern="1200">
                          <a:solidFill>
                            <a:schemeClr val="lt1"/>
                          </a:solidFill>
                          <a:latin typeface="Arial" panose="020B0604020202020204"/>
                        </a:defRPr>
                      </a:lvl7pPr>
                      <a:lvl8pPr marL="15361920" algn="l" defTabSz="4389120" rtl="0" eaLnBrk="1" latinLnBrk="0" hangingPunct="1">
                        <a:defRPr sz="8600" b="1" kern="1200">
                          <a:solidFill>
                            <a:schemeClr val="lt1"/>
                          </a:solidFill>
                          <a:latin typeface="Arial" panose="020B0604020202020204"/>
                        </a:defRPr>
                      </a:lvl8pPr>
                      <a:lvl9pPr marL="17556480" algn="l" defTabSz="4389120" rtl="0" eaLnBrk="1" latinLnBrk="0" hangingPunct="1">
                        <a:defRPr sz="8600" b="1" kern="1200">
                          <a:solidFill>
                            <a:schemeClr val="lt1"/>
                          </a:solidFill>
                          <a:latin typeface="Arial" panose="020B0604020202020204"/>
                        </a:defRPr>
                      </a:lvl9pPr>
                    </a:lstStyle>
                    <a:p>
                      <a:pPr algn="ctr"/>
                      <a:r>
                        <a:rPr lang="en-US" sz="4400" dirty="0" smtClean="0"/>
                        <a:t>Where?</a:t>
                      </a:r>
                      <a:endParaRPr lang="en-US" sz="4400" dirty="0"/>
                    </a:p>
                  </a:txBody>
                  <a:tcPr marT="45724" marB="45724" anchor="ctr">
                    <a:lnL>
                      <a:noFill/>
                    </a:lnL>
                    <a:lnR w="12700" cmpd="sng">
                      <a:solidFill>
                        <a:srgbClr val="009DD9"/>
                      </a:solidFill>
                    </a:lnR>
                    <a:lnT w="12700" cmpd="sng">
                      <a:solidFill>
                        <a:srgbClr val="009DD9"/>
                      </a:solidFill>
                    </a:lnT>
                    <a:lnB w="12700" cmpd="sng">
                      <a:solidFill>
                        <a:srgbClr val="009DD9"/>
                      </a:solidFill>
                    </a:lnB>
                    <a:lnTlToBr w="12700" cmpd="sng">
                      <a:noFill/>
                      <a:prstDash val="solid"/>
                    </a:lnTlToBr>
                    <a:lnBlToTr w="12700" cmpd="sng">
                      <a:noFill/>
                      <a:prstDash val="solid"/>
                    </a:lnBlToTr>
                    <a:solidFill>
                      <a:srgbClr val="009DD9"/>
                    </a:solidFill>
                  </a:tcPr>
                </a:tc>
              </a:tr>
              <a:tr h="2773950">
                <a:tc>
                  <a:txBody>
                    <a:bodyPr/>
                    <a:lstStyle>
                      <a:lvl1pPr marL="0" algn="l" defTabSz="4389120" rtl="0" eaLnBrk="1" latinLnBrk="0" hangingPunct="1">
                        <a:defRPr sz="8600" kern="1200">
                          <a:solidFill>
                            <a:schemeClr val="dk1"/>
                          </a:solidFill>
                          <a:latin typeface="Arial" panose="020B0604020202020204"/>
                        </a:defRPr>
                      </a:lvl1pPr>
                      <a:lvl2pPr marL="2194560" algn="l" defTabSz="4389120" rtl="0" eaLnBrk="1" latinLnBrk="0" hangingPunct="1">
                        <a:defRPr sz="8600" kern="1200">
                          <a:solidFill>
                            <a:schemeClr val="dk1"/>
                          </a:solidFill>
                          <a:latin typeface="Arial" panose="020B0604020202020204"/>
                        </a:defRPr>
                      </a:lvl2pPr>
                      <a:lvl3pPr marL="4389120" algn="l" defTabSz="4389120" rtl="0" eaLnBrk="1" latinLnBrk="0" hangingPunct="1">
                        <a:defRPr sz="8600" kern="1200">
                          <a:solidFill>
                            <a:schemeClr val="dk1"/>
                          </a:solidFill>
                          <a:latin typeface="Arial" panose="020B0604020202020204"/>
                        </a:defRPr>
                      </a:lvl3pPr>
                      <a:lvl4pPr marL="6583680" algn="l" defTabSz="4389120" rtl="0" eaLnBrk="1" latinLnBrk="0" hangingPunct="1">
                        <a:defRPr sz="8600" kern="1200">
                          <a:solidFill>
                            <a:schemeClr val="dk1"/>
                          </a:solidFill>
                          <a:latin typeface="Arial" panose="020B0604020202020204"/>
                        </a:defRPr>
                      </a:lvl4pPr>
                      <a:lvl5pPr marL="8778240" algn="l" defTabSz="4389120" rtl="0" eaLnBrk="1" latinLnBrk="0" hangingPunct="1">
                        <a:defRPr sz="8600" kern="1200">
                          <a:solidFill>
                            <a:schemeClr val="dk1"/>
                          </a:solidFill>
                          <a:latin typeface="Arial" panose="020B0604020202020204"/>
                        </a:defRPr>
                      </a:lvl5pPr>
                      <a:lvl6pPr marL="10972800" algn="l" defTabSz="4389120" rtl="0" eaLnBrk="1" latinLnBrk="0" hangingPunct="1">
                        <a:defRPr sz="8600" kern="1200">
                          <a:solidFill>
                            <a:schemeClr val="dk1"/>
                          </a:solidFill>
                          <a:latin typeface="Arial" panose="020B0604020202020204"/>
                        </a:defRPr>
                      </a:lvl6pPr>
                      <a:lvl7pPr marL="13167360" algn="l" defTabSz="4389120" rtl="0" eaLnBrk="1" latinLnBrk="0" hangingPunct="1">
                        <a:defRPr sz="8600" kern="1200">
                          <a:solidFill>
                            <a:schemeClr val="dk1"/>
                          </a:solidFill>
                          <a:latin typeface="Arial" panose="020B0604020202020204"/>
                        </a:defRPr>
                      </a:lvl7pPr>
                      <a:lvl8pPr marL="15361920" algn="l" defTabSz="4389120" rtl="0" eaLnBrk="1" latinLnBrk="0" hangingPunct="1">
                        <a:defRPr sz="8600" kern="1200">
                          <a:solidFill>
                            <a:schemeClr val="dk1"/>
                          </a:solidFill>
                          <a:latin typeface="Arial" panose="020B0604020202020204"/>
                        </a:defRPr>
                      </a:lvl8pPr>
                      <a:lvl9pPr marL="17556480" algn="l" defTabSz="4389120" rtl="0" eaLnBrk="1" latinLnBrk="0" hangingPunct="1">
                        <a:defRPr sz="8600" kern="1200">
                          <a:solidFill>
                            <a:schemeClr val="dk1"/>
                          </a:solidFill>
                          <a:latin typeface="Arial" panose="020B0604020202020204"/>
                        </a:defRPr>
                      </a:lvl9pPr>
                    </a:lstStyle>
                    <a:p>
                      <a:pPr algn="ctr"/>
                      <a:r>
                        <a:rPr lang="en-US" sz="4400" dirty="0" smtClean="0"/>
                        <a:t>October 22 and 23, 2014</a:t>
                      </a:r>
                      <a:endParaRPr lang="en-US" sz="4400" dirty="0"/>
                    </a:p>
                  </a:txBody>
                  <a:tcPr marT="45724" marB="45724" anchor="ctr">
                    <a:lnL w="12700" cmpd="sng">
                      <a:solidFill>
                        <a:srgbClr val="009DD9"/>
                      </a:solidFill>
                    </a:lnL>
                    <a:lnR>
                      <a:noFill/>
                    </a:lnR>
                    <a:lnT w="12700" cmpd="sng">
                      <a:solidFill>
                        <a:srgbClr val="009DD9"/>
                      </a:solidFill>
                    </a:lnT>
                    <a:lnB w="12700" cmpd="sng">
                      <a:solidFill>
                        <a:srgbClr val="009DD9"/>
                      </a:solidFill>
                    </a:lnB>
                    <a:lnTlToBr w="12700" cmpd="sng">
                      <a:noFill/>
                      <a:prstDash val="solid"/>
                    </a:lnTlToBr>
                    <a:lnBlToTr w="12700" cmpd="sng">
                      <a:noFill/>
                      <a:prstDash val="solid"/>
                    </a:lnBlToTr>
                    <a:solidFill>
                      <a:srgbClr val="009DD9">
                        <a:tint val="20000"/>
                      </a:srgbClr>
                    </a:solidFill>
                  </a:tcPr>
                </a:tc>
                <a:tc>
                  <a:txBody>
                    <a:bodyPr/>
                    <a:lstStyle>
                      <a:lvl1pPr marL="0" algn="l" defTabSz="4389120" rtl="0" eaLnBrk="1" latinLnBrk="0" hangingPunct="1">
                        <a:defRPr sz="8600" kern="1200">
                          <a:solidFill>
                            <a:schemeClr val="dk1"/>
                          </a:solidFill>
                          <a:latin typeface="Arial" panose="020B0604020202020204"/>
                        </a:defRPr>
                      </a:lvl1pPr>
                      <a:lvl2pPr marL="2194560" algn="l" defTabSz="4389120" rtl="0" eaLnBrk="1" latinLnBrk="0" hangingPunct="1">
                        <a:defRPr sz="8600" kern="1200">
                          <a:solidFill>
                            <a:schemeClr val="dk1"/>
                          </a:solidFill>
                          <a:latin typeface="Arial" panose="020B0604020202020204"/>
                        </a:defRPr>
                      </a:lvl2pPr>
                      <a:lvl3pPr marL="4389120" algn="l" defTabSz="4389120" rtl="0" eaLnBrk="1" latinLnBrk="0" hangingPunct="1">
                        <a:defRPr sz="8600" kern="1200">
                          <a:solidFill>
                            <a:schemeClr val="dk1"/>
                          </a:solidFill>
                          <a:latin typeface="Arial" panose="020B0604020202020204"/>
                        </a:defRPr>
                      </a:lvl3pPr>
                      <a:lvl4pPr marL="6583680" algn="l" defTabSz="4389120" rtl="0" eaLnBrk="1" latinLnBrk="0" hangingPunct="1">
                        <a:defRPr sz="8600" kern="1200">
                          <a:solidFill>
                            <a:schemeClr val="dk1"/>
                          </a:solidFill>
                          <a:latin typeface="Arial" panose="020B0604020202020204"/>
                        </a:defRPr>
                      </a:lvl4pPr>
                      <a:lvl5pPr marL="8778240" algn="l" defTabSz="4389120" rtl="0" eaLnBrk="1" latinLnBrk="0" hangingPunct="1">
                        <a:defRPr sz="8600" kern="1200">
                          <a:solidFill>
                            <a:schemeClr val="dk1"/>
                          </a:solidFill>
                          <a:latin typeface="Arial" panose="020B0604020202020204"/>
                        </a:defRPr>
                      </a:lvl5pPr>
                      <a:lvl6pPr marL="10972800" algn="l" defTabSz="4389120" rtl="0" eaLnBrk="1" latinLnBrk="0" hangingPunct="1">
                        <a:defRPr sz="8600" kern="1200">
                          <a:solidFill>
                            <a:schemeClr val="dk1"/>
                          </a:solidFill>
                          <a:latin typeface="Arial" panose="020B0604020202020204"/>
                        </a:defRPr>
                      </a:lvl6pPr>
                      <a:lvl7pPr marL="13167360" algn="l" defTabSz="4389120" rtl="0" eaLnBrk="1" latinLnBrk="0" hangingPunct="1">
                        <a:defRPr sz="8600" kern="1200">
                          <a:solidFill>
                            <a:schemeClr val="dk1"/>
                          </a:solidFill>
                          <a:latin typeface="Arial" panose="020B0604020202020204"/>
                        </a:defRPr>
                      </a:lvl7pPr>
                      <a:lvl8pPr marL="15361920" algn="l" defTabSz="4389120" rtl="0" eaLnBrk="1" latinLnBrk="0" hangingPunct="1">
                        <a:defRPr sz="8600" kern="1200">
                          <a:solidFill>
                            <a:schemeClr val="dk1"/>
                          </a:solidFill>
                          <a:latin typeface="Arial" panose="020B0604020202020204"/>
                        </a:defRPr>
                      </a:lvl8pPr>
                      <a:lvl9pPr marL="17556480" algn="l" defTabSz="4389120" rtl="0" eaLnBrk="1" latinLnBrk="0" hangingPunct="1">
                        <a:defRPr sz="8600" kern="1200">
                          <a:solidFill>
                            <a:schemeClr val="dk1"/>
                          </a:solidFill>
                          <a:latin typeface="Arial" panose="020B0604020202020204"/>
                        </a:defRPr>
                      </a:lvl9pPr>
                    </a:lstStyle>
                    <a:p>
                      <a:pPr algn="ctr"/>
                      <a:r>
                        <a:rPr lang="en-US" sz="4400" dirty="0" smtClean="0"/>
                        <a:t>IV Meeting of the Inter-American Committee on Sustainable Development (CIDS)</a:t>
                      </a:r>
                      <a:endParaRPr lang="en-US" sz="4400" dirty="0"/>
                    </a:p>
                  </a:txBody>
                  <a:tcPr marT="45724" marB="45724" anchor="ctr">
                    <a:lnL>
                      <a:noFill/>
                    </a:lnL>
                    <a:lnR>
                      <a:noFill/>
                    </a:lnR>
                    <a:lnT w="12700" cmpd="sng">
                      <a:solidFill>
                        <a:srgbClr val="009DD9"/>
                      </a:solidFill>
                    </a:lnT>
                    <a:lnB w="12700" cmpd="sng">
                      <a:solidFill>
                        <a:srgbClr val="009DD9"/>
                      </a:solidFill>
                    </a:lnB>
                    <a:lnTlToBr w="12700" cmpd="sng">
                      <a:noFill/>
                      <a:prstDash val="solid"/>
                    </a:lnTlToBr>
                    <a:lnBlToTr w="12700" cmpd="sng">
                      <a:noFill/>
                      <a:prstDash val="solid"/>
                    </a:lnBlToTr>
                    <a:solidFill>
                      <a:srgbClr val="009DD9">
                        <a:tint val="20000"/>
                      </a:srgbClr>
                    </a:solidFill>
                  </a:tcPr>
                </a:tc>
                <a:tc>
                  <a:txBody>
                    <a:bodyPr/>
                    <a:lstStyle>
                      <a:lvl1pPr marL="0" algn="l" defTabSz="4389120" rtl="0" eaLnBrk="1" latinLnBrk="0" hangingPunct="1">
                        <a:defRPr sz="8600" kern="1200">
                          <a:solidFill>
                            <a:schemeClr val="dk1"/>
                          </a:solidFill>
                          <a:latin typeface="Arial" panose="020B0604020202020204"/>
                        </a:defRPr>
                      </a:lvl1pPr>
                      <a:lvl2pPr marL="2194560" algn="l" defTabSz="4389120" rtl="0" eaLnBrk="1" latinLnBrk="0" hangingPunct="1">
                        <a:defRPr sz="8600" kern="1200">
                          <a:solidFill>
                            <a:schemeClr val="dk1"/>
                          </a:solidFill>
                          <a:latin typeface="Arial" panose="020B0604020202020204"/>
                        </a:defRPr>
                      </a:lvl2pPr>
                      <a:lvl3pPr marL="4389120" algn="l" defTabSz="4389120" rtl="0" eaLnBrk="1" latinLnBrk="0" hangingPunct="1">
                        <a:defRPr sz="8600" kern="1200">
                          <a:solidFill>
                            <a:schemeClr val="dk1"/>
                          </a:solidFill>
                          <a:latin typeface="Arial" panose="020B0604020202020204"/>
                        </a:defRPr>
                      </a:lvl3pPr>
                      <a:lvl4pPr marL="6583680" algn="l" defTabSz="4389120" rtl="0" eaLnBrk="1" latinLnBrk="0" hangingPunct="1">
                        <a:defRPr sz="8600" kern="1200">
                          <a:solidFill>
                            <a:schemeClr val="dk1"/>
                          </a:solidFill>
                          <a:latin typeface="Arial" panose="020B0604020202020204"/>
                        </a:defRPr>
                      </a:lvl4pPr>
                      <a:lvl5pPr marL="8778240" algn="l" defTabSz="4389120" rtl="0" eaLnBrk="1" latinLnBrk="0" hangingPunct="1">
                        <a:defRPr sz="8600" kern="1200">
                          <a:solidFill>
                            <a:schemeClr val="dk1"/>
                          </a:solidFill>
                          <a:latin typeface="Arial" panose="020B0604020202020204"/>
                        </a:defRPr>
                      </a:lvl5pPr>
                      <a:lvl6pPr marL="10972800" algn="l" defTabSz="4389120" rtl="0" eaLnBrk="1" latinLnBrk="0" hangingPunct="1">
                        <a:defRPr sz="8600" kern="1200">
                          <a:solidFill>
                            <a:schemeClr val="dk1"/>
                          </a:solidFill>
                          <a:latin typeface="Arial" panose="020B0604020202020204"/>
                        </a:defRPr>
                      </a:lvl6pPr>
                      <a:lvl7pPr marL="13167360" algn="l" defTabSz="4389120" rtl="0" eaLnBrk="1" latinLnBrk="0" hangingPunct="1">
                        <a:defRPr sz="8600" kern="1200">
                          <a:solidFill>
                            <a:schemeClr val="dk1"/>
                          </a:solidFill>
                          <a:latin typeface="Arial" panose="020B0604020202020204"/>
                        </a:defRPr>
                      </a:lvl7pPr>
                      <a:lvl8pPr marL="15361920" algn="l" defTabSz="4389120" rtl="0" eaLnBrk="1" latinLnBrk="0" hangingPunct="1">
                        <a:defRPr sz="8600" kern="1200">
                          <a:solidFill>
                            <a:schemeClr val="dk1"/>
                          </a:solidFill>
                          <a:latin typeface="Arial" panose="020B0604020202020204"/>
                        </a:defRPr>
                      </a:lvl8pPr>
                      <a:lvl9pPr marL="17556480" algn="l" defTabSz="4389120" rtl="0" eaLnBrk="1" latinLnBrk="0" hangingPunct="1">
                        <a:defRPr sz="8600" kern="1200">
                          <a:solidFill>
                            <a:schemeClr val="dk1"/>
                          </a:solidFill>
                          <a:latin typeface="Arial" panose="020B0604020202020204"/>
                        </a:defRPr>
                      </a:lvl9pPr>
                    </a:lstStyle>
                    <a:p>
                      <a:pPr algn="ctr"/>
                      <a:r>
                        <a:rPr lang="en-US" sz="4400" dirty="0" smtClean="0"/>
                        <a:t>OAS Headquarters, Washington DC</a:t>
                      </a:r>
                      <a:endParaRPr lang="en-US" sz="4400" dirty="0"/>
                    </a:p>
                  </a:txBody>
                  <a:tcPr marT="45724" marB="45724" anchor="ctr">
                    <a:lnL>
                      <a:noFill/>
                    </a:lnL>
                    <a:lnR w="12700" cmpd="sng">
                      <a:solidFill>
                        <a:srgbClr val="009DD9"/>
                      </a:solidFill>
                    </a:lnR>
                    <a:lnT w="12700" cmpd="sng">
                      <a:solidFill>
                        <a:srgbClr val="009DD9"/>
                      </a:solidFill>
                    </a:lnT>
                    <a:lnB w="12700" cmpd="sng">
                      <a:solidFill>
                        <a:srgbClr val="009DD9"/>
                      </a:solidFill>
                    </a:lnB>
                    <a:lnTlToBr w="12700" cmpd="sng">
                      <a:noFill/>
                      <a:prstDash val="solid"/>
                    </a:lnTlToBr>
                    <a:lnBlToTr w="12700" cmpd="sng">
                      <a:noFill/>
                      <a:prstDash val="solid"/>
                    </a:lnBlToTr>
                    <a:solidFill>
                      <a:srgbClr val="009DD9">
                        <a:tint val="20000"/>
                      </a:srgbClr>
                    </a:solidFill>
                  </a:tcPr>
                </a:tc>
              </a:tr>
              <a:tr h="3795130">
                <a:tc>
                  <a:txBody>
                    <a:bodyPr/>
                    <a:lstStyle>
                      <a:lvl1pPr marL="0" algn="l" defTabSz="4389120" rtl="0" eaLnBrk="1" latinLnBrk="0" hangingPunct="1">
                        <a:defRPr sz="8600" kern="1200">
                          <a:solidFill>
                            <a:schemeClr val="dk1"/>
                          </a:solidFill>
                          <a:latin typeface="Arial" panose="020B0604020202020204"/>
                        </a:defRPr>
                      </a:lvl1pPr>
                      <a:lvl2pPr marL="2194560" algn="l" defTabSz="4389120" rtl="0" eaLnBrk="1" latinLnBrk="0" hangingPunct="1">
                        <a:defRPr sz="8600" kern="1200">
                          <a:solidFill>
                            <a:schemeClr val="dk1"/>
                          </a:solidFill>
                          <a:latin typeface="Arial" panose="020B0604020202020204"/>
                        </a:defRPr>
                      </a:lvl2pPr>
                      <a:lvl3pPr marL="4389120" algn="l" defTabSz="4389120" rtl="0" eaLnBrk="1" latinLnBrk="0" hangingPunct="1">
                        <a:defRPr sz="8600" kern="1200">
                          <a:solidFill>
                            <a:schemeClr val="dk1"/>
                          </a:solidFill>
                          <a:latin typeface="Arial" panose="020B0604020202020204"/>
                        </a:defRPr>
                      </a:lvl3pPr>
                      <a:lvl4pPr marL="6583680" algn="l" defTabSz="4389120" rtl="0" eaLnBrk="1" latinLnBrk="0" hangingPunct="1">
                        <a:defRPr sz="8600" kern="1200">
                          <a:solidFill>
                            <a:schemeClr val="dk1"/>
                          </a:solidFill>
                          <a:latin typeface="Arial" panose="020B0604020202020204"/>
                        </a:defRPr>
                      </a:lvl4pPr>
                      <a:lvl5pPr marL="8778240" algn="l" defTabSz="4389120" rtl="0" eaLnBrk="1" latinLnBrk="0" hangingPunct="1">
                        <a:defRPr sz="8600" kern="1200">
                          <a:solidFill>
                            <a:schemeClr val="dk1"/>
                          </a:solidFill>
                          <a:latin typeface="Arial" panose="020B0604020202020204"/>
                        </a:defRPr>
                      </a:lvl5pPr>
                      <a:lvl6pPr marL="10972800" algn="l" defTabSz="4389120" rtl="0" eaLnBrk="1" latinLnBrk="0" hangingPunct="1">
                        <a:defRPr sz="8600" kern="1200">
                          <a:solidFill>
                            <a:schemeClr val="dk1"/>
                          </a:solidFill>
                          <a:latin typeface="Arial" panose="020B0604020202020204"/>
                        </a:defRPr>
                      </a:lvl6pPr>
                      <a:lvl7pPr marL="13167360" algn="l" defTabSz="4389120" rtl="0" eaLnBrk="1" latinLnBrk="0" hangingPunct="1">
                        <a:defRPr sz="8600" kern="1200">
                          <a:solidFill>
                            <a:schemeClr val="dk1"/>
                          </a:solidFill>
                          <a:latin typeface="Arial" panose="020B0604020202020204"/>
                        </a:defRPr>
                      </a:lvl7pPr>
                      <a:lvl8pPr marL="15361920" algn="l" defTabSz="4389120" rtl="0" eaLnBrk="1" latinLnBrk="0" hangingPunct="1">
                        <a:defRPr sz="8600" kern="1200">
                          <a:solidFill>
                            <a:schemeClr val="dk1"/>
                          </a:solidFill>
                          <a:latin typeface="Arial" panose="020B0604020202020204"/>
                        </a:defRPr>
                      </a:lvl8pPr>
                      <a:lvl9pPr marL="17556480" algn="l" defTabSz="4389120" rtl="0" eaLnBrk="1" latinLnBrk="0" hangingPunct="1">
                        <a:defRPr sz="8600" kern="1200">
                          <a:solidFill>
                            <a:schemeClr val="dk1"/>
                          </a:solidFill>
                          <a:latin typeface="Arial" panose="020B0604020202020204"/>
                        </a:defRPr>
                      </a:lvl9pPr>
                    </a:lstStyle>
                    <a:p>
                      <a:pPr algn="ctr"/>
                      <a:r>
                        <a:rPr lang="en-US" sz="4400" dirty="0" smtClean="0"/>
                        <a:t>October 22-23, 2015</a:t>
                      </a:r>
                      <a:endParaRPr lang="en-US" sz="4400" dirty="0"/>
                    </a:p>
                  </a:txBody>
                  <a:tcPr marT="45724" marB="45724" anchor="ctr">
                    <a:lnL w="12700" cmpd="sng">
                      <a:solidFill>
                        <a:srgbClr val="009DD9"/>
                      </a:solidFill>
                    </a:lnL>
                    <a:lnR>
                      <a:noFill/>
                    </a:lnR>
                    <a:lnT w="12700" cmpd="sng">
                      <a:solidFill>
                        <a:srgbClr val="009DD9"/>
                      </a:solidFill>
                    </a:lnT>
                    <a:lnB w="12700" cmpd="sng">
                      <a:solidFill>
                        <a:srgbClr val="009DD9"/>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00" kern="1200">
                          <a:solidFill>
                            <a:schemeClr val="dk1"/>
                          </a:solidFill>
                          <a:latin typeface="Arial" panose="020B0604020202020204"/>
                        </a:defRPr>
                      </a:lvl1pPr>
                      <a:lvl2pPr marL="2194560" algn="l" defTabSz="4389120" rtl="0" eaLnBrk="1" latinLnBrk="0" hangingPunct="1">
                        <a:defRPr sz="8600" kern="1200">
                          <a:solidFill>
                            <a:schemeClr val="dk1"/>
                          </a:solidFill>
                          <a:latin typeface="Arial" panose="020B0604020202020204"/>
                        </a:defRPr>
                      </a:lvl2pPr>
                      <a:lvl3pPr marL="4389120" algn="l" defTabSz="4389120" rtl="0" eaLnBrk="1" latinLnBrk="0" hangingPunct="1">
                        <a:defRPr sz="8600" kern="1200">
                          <a:solidFill>
                            <a:schemeClr val="dk1"/>
                          </a:solidFill>
                          <a:latin typeface="Arial" panose="020B0604020202020204"/>
                        </a:defRPr>
                      </a:lvl3pPr>
                      <a:lvl4pPr marL="6583680" algn="l" defTabSz="4389120" rtl="0" eaLnBrk="1" latinLnBrk="0" hangingPunct="1">
                        <a:defRPr sz="8600" kern="1200">
                          <a:solidFill>
                            <a:schemeClr val="dk1"/>
                          </a:solidFill>
                          <a:latin typeface="Arial" panose="020B0604020202020204"/>
                        </a:defRPr>
                      </a:lvl4pPr>
                      <a:lvl5pPr marL="8778240" algn="l" defTabSz="4389120" rtl="0" eaLnBrk="1" latinLnBrk="0" hangingPunct="1">
                        <a:defRPr sz="8600" kern="1200">
                          <a:solidFill>
                            <a:schemeClr val="dk1"/>
                          </a:solidFill>
                          <a:latin typeface="Arial" panose="020B0604020202020204"/>
                        </a:defRPr>
                      </a:lvl5pPr>
                      <a:lvl6pPr marL="10972800" algn="l" defTabSz="4389120" rtl="0" eaLnBrk="1" latinLnBrk="0" hangingPunct="1">
                        <a:defRPr sz="8600" kern="1200">
                          <a:solidFill>
                            <a:schemeClr val="dk1"/>
                          </a:solidFill>
                          <a:latin typeface="Arial" panose="020B0604020202020204"/>
                        </a:defRPr>
                      </a:lvl6pPr>
                      <a:lvl7pPr marL="13167360" algn="l" defTabSz="4389120" rtl="0" eaLnBrk="1" latinLnBrk="0" hangingPunct="1">
                        <a:defRPr sz="8600" kern="1200">
                          <a:solidFill>
                            <a:schemeClr val="dk1"/>
                          </a:solidFill>
                          <a:latin typeface="Arial" panose="020B0604020202020204"/>
                        </a:defRPr>
                      </a:lvl7pPr>
                      <a:lvl8pPr marL="15361920" algn="l" defTabSz="4389120" rtl="0" eaLnBrk="1" latinLnBrk="0" hangingPunct="1">
                        <a:defRPr sz="8600" kern="1200">
                          <a:solidFill>
                            <a:schemeClr val="dk1"/>
                          </a:solidFill>
                          <a:latin typeface="Arial" panose="020B0604020202020204"/>
                        </a:defRPr>
                      </a:lvl8pPr>
                      <a:lvl9pPr marL="17556480" algn="l" defTabSz="4389120" rtl="0" eaLnBrk="1" latinLnBrk="0" hangingPunct="1">
                        <a:defRPr sz="8600" kern="1200">
                          <a:solidFill>
                            <a:schemeClr val="dk1"/>
                          </a:solidFill>
                          <a:latin typeface="Arial" panose="020B0604020202020204"/>
                        </a:defRPr>
                      </a:lvl9pPr>
                    </a:lstStyle>
                    <a:p>
                      <a:pPr algn="ctr"/>
                      <a:r>
                        <a:rPr lang="en-US" sz="4400" dirty="0" smtClean="0"/>
                        <a:t>III Inter-American Meeting of Ministers and High Level Authorities on Sustainable Development and approval of new PIDS</a:t>
                      </a:r>
                      <a:endParaRPr lang="en-US" sz="4400" dirty="0"/>
                    </a:p>
                  </a:txBody>
                  <a:tcPr marT="45724" marB="45724" anchor="ctr">
                    <a:lnL>
                      <a:noFill/>
                    </a:lnL>
                    <a:lnR>
                      <a:noFill/>
                    </a:lnR>
                    <a:lnT w="12700" cmpd="sng">
                      <a:solidFill>
                        <a:srgbClr val="009DD9"/>
                      </a:solidFill>
                    </a:lnT>
                    <a:lnB w="12700" cmpd="sng">
                      <a:solidFill>
                        <a:srgbClr val="009DD9"/>
                      </a:solidFill>
                    </a:lnB>
                    <a:lnTlToBr w="12700" cmpd="sng">
                      <a:noFill/>
                      <a:prstDash val="solid"/>
                    </a:lnTlToBr>
                    <a:lnBlToTr w="12700" cmpd="sng">
                      <a:noFill/>
                      <a:prstDash val="solid"/>
                    </a:lnBlToTr>
                    <a:solidFill>
                      <a:sysClr val="window" lastClr="FFFFFF"/>
                    </a:solidFill>
                  </a:tcPr>
                </a:tc>
                <a:tc>
                  <a:txBody>
                    <a:bodyPr/>
                    <a:lstStyle>
                      <a:lvl1pPr marL="0" algn="l" defTabSz="4389120" rtl="0" eaLnBrk="1" latinLnBrk="0" hangingPunct="1">
                        <a:defRPr sz="8600" kern="1200">
                          <a:solidFill>
                            <a:schemeClr val="dk1"/>
                          </a:solidFill>
                          <a:latin typeface="Arial" panose="020B0604020202020204"/>
                        </a:defRPr>
                      </a:lvl1pPr>
                      <a:lvl2pPr marL="2194560" algn="l" defTabSz="4389120" rtl="0" eaLnBrk="1" latinLnBrk="0" hangingPunct="1">
                        <a:defRPr sz="8600" kern="1200">
                          <a:solidFill>
                            <a:schemeClr val="dk1"/>
                          </a:solidFill>
                          <a:latin typeface="Arial" panose="020B0604020202020204"/>
                        </a:defRPr>
                      </a:lvl2pPr>
                      <a:lvl3pPr marL="4389120" algn="l" defTabSz="4389120" rtl="0" eaLnBrk="1" latinLnBrk="0" hangingPunct="1">
                        <a:defRPr sz="8600" kern="1200">
                          <a:solidFill>
                            <a:schemeClr val="dk1"/>
                          </a:solidFill>
                          <a:latin typeface="Arial" panose="020B0604020202020204"/>
                        </a:defRPr>
                      </a:lvl3pPr>
                      <a:lvl4pPr marL="6583680" algn="l" defTabSz="4389120" rtl="0" eaLnBrk="1" latinLnBrk="0" hangingPunct="1">
                        <a:defRPr sz="8600" kern="1200">
                          <a:solidFill>
                            <a:schemeClr val="dk1"/>
                          </a:solidFill>
                          <a:latin typeface="Arial" panose="020B0604020202020204"/>
                        </a:defRPr>
                      </a:lvl4pPr>
                      <a:lvl5pPr marL="8778240" algn="l" defTabSz="4389120" rtl="0" eaLnBrk="1" latinLnBrk="0" hangingPunct="1">
                        <a:defRPr sz="8600" kern="1200">
                          <a:solidFill>
                            <a:schemeClr val="dk1"/>
                          </a:solidFill>
                          <a:latin typeface="Arial" panose="020B0604020202020204"/>
                        </a:defRPr>
                      </a:lvl5pPr>
                      <a:lvl6pPr marL="10972800" algn="l" defTabSz="4389120" rtl="0" eaLnBrk="1" latinLnBrk="0" hangingPunct="1">
                        <a:defRPr sz="8600" kern="1200">
                          <a:solidFill>
                            <a:schemeClr val="dk1"/>
                          </a:solidFill>
                          <a:latin typeface="Arial" panose="020B0604020202020204"/>
                        </a:defRPr>
                      </a:lvl6pPr>
                      <a:lvl7pPr marL="13167360" algn="l" defTabSz="4389120" rtl="0" eaLnBrk="1" latinLnBrk="0" hangingPunct="1">
                        <a:defRPr sz="8600" kern="1200">
                          <a:solidFill>
                            <a:schemeClr val="dk1"/>
                          </a:solidFill>
                          <a:latin typeface="Arial" panose="020B0604020202020204"/>
                        </a:defRPr>
                      </a:lvl7pPr>
                      <a:lvl8pPr marL="15361920" algn="l" defTabSz="4389120" rtl="0" eaLnBrk="1" latinLnBrk="0" hangingPunct="1">
                        <a:defRPr sz="8600" kern="1200">
                          <a:solidFill>
                            <a:schemeClr val="dk1"/>
                          </a:solidFill>
                          <a:latin typeface="Arial" panose="020B0604020202020204"/>
                        </a:defRPr>
                      </a:lvl8pPr>
                      <a:lvl9pPr marL="17556480" algn="l" defTabSz="4389120" rtl="0" eaLnBrk="1" latinLnBrk="0" hangingPunct="1">
                        <a:defRPr sz="8600" kern="1200">
                          <a:solidFill>
                            <a:schemeClr val="dk1"/>
                          </a:solidFill>
                          <a:latin typeface="Arial" panose="020B0604020202020204"/>
                        </a:defRPr>
                      </a:lvl9pPr>
                    </a:lstStyle>
                    <a:p>
                      <a:pPr algn="ctr"/>
                      <a:r>
                        <a:rPr lang="en-US" sz="4400" dirty="0" smtClean="0"/>
                        <a:t>Honduras</a:t>
                      </a:r>
                      <a:endParaRPr lang="en-US" sz="4400" dirty="0"/>
                    </a:p>
                  </a:txBody>
                  <a:tcPr marT="45724" marB="45724" anchor="ctr">
                    <a:lnL>
                      <a:noFill/>
                    </a:lnL>
                    <a:lnR w="12700" cmpd="sng">
                      <a:solidFill>
                        <a:srgbClr val="009DD9"/>
                      </a:solidFill>
                    </a:lnR>
                    <a:lnT w="12700" cmpd="sng">
                      <a:solidFill>
                        <a:srgbClr val="009DD9"/>
                      </a:solidFill>
                    </a:lnT>
                    <a:lnB w="12700" cmpd="sng">
                      <a:solidFill>
                        <a:srgbClr val="009DD9"/>
                      </a:solidFill>
                    </a:lnB>
                    <a:lnTlToBr w="12700" cmpd="sng">
                      <a:noFill/>
                      <a:prstDash val="solid"/>
                    </a:lnTlToBr>
                    <a:lnBlToTr w="12700" cmpd="sng">
                      <a:noFill/>
                      <a:prstDash val="solid"/>
                    </a:lnBlToTr>
                    <a:solidFill>
                      <a:sysClr val="window" lastClr="FFFFFF"/>
                    </a:solidFill>
                  </a:tcPr>
                </a:tc>
              </a:tr>
            </a:tbl>
          </a:graphicData>
        </a:graphic>
      </p:graphicFrame>
      <p:sp>
        <p:nvSpPr>
          <p:cNvPr id="54" name="Rectangle 53"/>
          <p:cNvSpPr/>
          <p:nvPr/>
        </p:nvSpPr>
        <p:spPr>
          <a:xfrm>
            <a:off x="533400" y="0"/>
            <a:ext cx="50673000" cy="2438400"/>
          </a:xfrm>
          <a:prstGeom prst="rect">
            <a:avLst/>
          </a:prstGeom>
          <a:solidFill>
            <a:srgbClr val="41AA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7134225" algn="ctr" defTabSz="4389120" fontAlgn="auto">
              <a:spcBef>
                <a:spcPts val="0"/>
              </a:spcBef>
              <a:spcAft>
                <a:spcPts val="0"/>
              </a:spcAft>
              <a:tabLst>
                <a:tab pos="2568575" algn="l"/>
                <a:tab pos="7153275" algn="l"/>
              </a:tabLst>
              <a:defRPr/>
            </a:pPr>
            <a:r>
              <a:rPr lang="en-US" dirty="0">
                <a:solidFill>
                  <a:schemeClr val="bg2"/>
                </a:solidFill>
                <a:latin typeface="Arial Black" panose="020B0A04020102020204" pitchFamily="34" charset="0"/>
              </a:rPr>
              <a:t>Review </a:t>
            </a:r>
            <a:r>
              <a:rPr lang="en-US" dirty="0">
                <a:solidFill>
                  <a:schemeClr val="bg2"/>
                </a:solidFill>
                <a:latin typeface="Arial Black" panose="020B0A04020102020204" pitchFamily="34" charset="0"/>
              </a:rPr>
              <a:t>Process: The </a:t>
            </a:r>
            <a:r>
              <a:rPr lang="en-US" dirty="0">
                <a:solidFill>
                  <a:schemeClr val="bg2"/>
                </a:solidFill>
                <a:latin typeface="Arial Black" panose="020B0A04020102020204" pitchFamily="34" charset="0"/>
              </a:rPr>
              <a:t>Inter-American Program on Sustainable Development (PIDS)</a:t>
            </a:r>
            <a:endParaRPr lang="en-US" b="1" dirty="0">
              <a:solidFill>
                <a:schemeClr val="bg2"/>
              </a:solidFill>
              <a:latin typeface="Arial Black" panose="020B0A04020102020204" pitchFamily="34" charset="0"/>
            </a:endParaRPr>
          </a:p>
        </p:txBody>
      </p:sp>
      <p:pic>
        <p:nvPicPr>
          <p:cNvPr id="14368" name="Picture 54"/>
          <p:cNvPicPr>
            <a:picLocks noChangeAspect="1"/>
          </p:cNvPicPr>
          <p:nvPr/>
        </p:nvPicPr>
        <p:blipFill>
          <a:blip r:embed="rId3"/>
          <a:srcRect/>
          <a:stretch>
            <a:fillRect/>
          </a:stretch>
        </p:blipFill>
        <p:spPr bwMode="auto">
          <a:xfrm>
            <a:off x="533400" y="106363"/>
            <a:ext cx="7315200" cy="2455862"/>
          </a:xfrm>
          <a:prstGeom prst="rect">
            <a:avLst/>
          </a:prstGeom>
          <a:noFill/>
          <a:ln w="9525">
            <a:noFill/>
            <a:miter lim="800000"/>
            <a:headEnd/>
            <a:tailEnd/>
          </a:ln>
        </p:spPr>
      </p:pic>
      <p:sp>
        <p:nvSpPr>
          <p:cNvPr id="56" name="Rectangle 55"/>
          <p:cNvSpPr/>
          <p:nvPr/>
        </p:nvSpPr>
        <p:spPr>
          <a:xfrm>
            <a:off x="498475" y="2438400"/>
            <a:ext cx="50680938" cy="2286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9120" fontAlgn="auto">
              <a:spcBef>
                <a:spcPts val="0"/>
              </a:spcBef>
              <a:spcAft>
                <a:spcPts val="0"/>
              </a:spcAft>
              <a:defRPr/>
            </a:pPr>
            <a:endParaRPr lang="es-ES"/>
          </a:p>
        </p:txBody>
      </p:sp>
      <p:sp>
        <p:nvSpPr>
          <p:cNvPr id="57" name="Rectangle 56"/>
          <p:cNvSpPr/>
          <p:nvPr/>
        </p:nvSpPr>
        <p:spPr>
          <a:xfrm>
            <a:off x="0" y="32613600"/>
            <a:ext cx="51206400" cy="304800"/>
          </a:xfrm>
          <a:prstGeom prst="rect">
            <a:avLst/>
          </a:prstGeom>
          <a:solidFill>
            <a:srgbClr val="41AA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7134225" algn="ctr" defTabSz="4389120" fontAlgn="auto">
              <a:spcBef>
                <a:spcPts val="0"/>
              </a:spcBef>
              <a:spcAft>
                <a:spcPts val="0"/>
              </a:spcAft>
              <a:tabLst>
                <a:tab pos="2568575" algn="l"/>
                <a:tab pos="7153275" algn="l"/>
              </a:tabLst>
              <a:defRPr/>
            </a:pPr>
            <a:endParaRPr lang="en-US" b="1" dirty="0">
              <a:latin typeface="Arial Black" panose="020B0A04020102020204" pitchFamily="34" charset="0"/>
            </a:endParaRPr>
          </a:p>
        </p:txBody>
      </p:sp>
      <p:sp>
        <p:nvSpPr>
          <p:cNvPr id="14371" name="Rectangle 24"/>
          <p:cNvSpPr>
            <a:spLocks noChangeArrowheads="1"/>
          </p:cNvSpPr>
          <p:nvPr/>
        </p:nvSpPr>
        <p:spPr bwMode="auto">
          <a:xfrm>
            <a:off x="381000" y="26408063"/>
            <a:ext cx="24803100" cy="4875212"/>
          </a:xfrm>
          <a:prstGeom prst="rect">
            <a:avLst/>
          </a:prstGeom>
          <a:noFill/>
          <a:ln w="9525">
            <a:noFill/>
            <a:miter lim="800000"/>
            <a:headEnd/>
            <a:tailEnd/>
          </a:ln>
        </p:spPr>
        <p:txBody>
          <a:bodyPr lIns="438912" tIns="219456" rIns="438912" bIns="219456">
            <a:spAutoFit/>
          </a:bodyPr>
          <a:lstStyle/>
          <a:p>
            <a:pPr algn="just" defTabSz="21061363">
              <a:spcBef>
                <a:spcPts val="5763"/>
              </a:spcBef>
              <a:buClr>
                <a:srgbClr val="0F6FC6"/>
              </a:buClr>
            </a:pPr>
            <a:r>
              <a:rPr lang="en-US" altLang="en-US" sz="4800">
                <a:solidFill>
                  <a:srgbClr val="000000"/>
                </a:solidFill>
              </a:rPr>
              <a:t>Given the complex, inter-dependent and multi-disciplinary nature of the work of the OAS in sustainable development, as well as the dynamic process generated through the Summit of the Americas and the follow-up to the Rio Agreements, it was initially established that the PIDS should be reviewed on an annual basis. The current PIDS was approved for the period 2006-2009 and it was extended to December 2015 to enable the review process.  </a:t>
            </a:r>
            <a:r>
              <a:rPr lang="en-US" sz="4800" i="1">
                <a:solidFill>
                  <a:srgbClr val="000000"/>
                </a:solidFill>
              </a:rPr>
              <a:t>Source: </a:t>
            </a:r>
            <a:r>
              <a:rPr lang="en-US" altLang="en-US" sz="4800" i="1">
                <a:solidFill>
                  <a:srgbClr val="000000"/>
                </a:solidFill>
              </a:rPr>
              <a:t>OEA/Ser.W/II.2 CIDI/doc.10/97 Rev.; AG/RES. 2312 (XXXVII-O/07 and AG/RES. 2644 (XLI-O/11). </a:t>
            </a:r>
            <a:endParaRPr lang="en-US" sz="4800">
              <a:solidFill>
                <a:srgbClr val="000000"/>
              </a:solidFill>
            </a:endParaRPr>
          </a:p>
        </p:txBody>
      </p:sp>
      <p:graphicFrame>
        <p:nvGraphicFramePr>
          <p:cNvPr id="2" name="Diagram 1"/>
          <p:cNvGraphicFramePr/>
          <p:nvPr/>
        </p:nvGraphicFramePr>
        <p:xfrm>
          <a:off x="7493396" y="15071325"/>
          <a:ext cx="10803731" cy="76001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4373" name="Rectangle 24"/>
          <p:cNvSpPr>
            <a:spLocks noChangeArrowheads="1"/>
          </p:cNvSpPr>
          <p:nvPr/>
        </p:nvSpPr>
        <p:spPr bwMode="auto">
          <a:xfrm>
            <a:off x="25909588" y="2794000"/>
            <a:ext cx="23255287" cy="5624513"/>
          </a:xfrm>
          <a:prstGeom prst="rect">
            <a:avLst/>
          </a:prstGeom>
          <a:noFill/>
          <a:ln w="9525">
            <a:noFill/>
            <a:miter lim="800000"/>
            <a:headEnd/>
            <a:tailEnd/>
          </a:ln>
        </p:spPr>
        <p:txBody>
          <a:bodyPr lIns="438912" tIns="219456" rIns="438912" bIns="219456">
            <a:spAutoFit/>
          </a:bodyPr>
          <a:lstStyle/>
          <a:p>
            <a:pPr algn="just" defTabSz="21061363">
              <a:spcBef>
                <a:spcPts val="5763"/>
              </a:spcBef>
              <a:buClr>
                <a:srgbClr val="0F6FC6"/>
              </a:buClr>
            </a:pPr>
            <a:endParaRPr lang="en-US" sz="4800">
              <a:solidFill>
                <a:srgbClr val="000000"/>
              </a:solidFill>
            </a:endParaRPr>
          </a:p>
          <a:p>
            <a:pPr algn="just" defTabSz="21061363">
              <a:spcBef>
                <a:spcPts val="5763"/>
              </a:spcBef>
              <a:buClr>
                <a:srgbClr val="0F6FC6"/>
              </a:buClr>
            </a:pPr>
            <a:r>
              <a:rPr lang="en-US" sz="4800">
                <a:solidFill>
                  <a:srgbClr val="000000"/>
                </a:solidFill>
              </a:rPr>
              <a:t>The CIDS participates  in the PIDS review. It is composed of a  high-level representative from each member state, and of those delegates, advisors, or experts that each country deems appropriate. </a:t>
            </a:r>
            <a:r>
              <a:rPr lang="en-US" sz="4800" i="1">
                <a:solidFill>
                  <a:srgbClr val="000000"/>
                </a:solidFill>
              </a:rPr>
              <a:t>Source: </a:t>
            </a:r>
            <a:r>
              <a:rPr lang="en-US" altLang="en-US" sz="4800" i="1"/>
              <a:t>AG/RES. 1440 (XXVI-O/96) and </a:t>
            </a:r>
            <a:r>
              <a:rPr lang="es-PE" sz="4800" i="1">
                <a:solidFill>
                  <a:srgbClr val="000000"/>
                </a:solidFill>
              </a:rPr>
              <a:t>OEA/Ser.W CIDI/doc. 64/13</a:t>
            </a:r>
            <a:r>
              <a:rPr lang="en-US" sz="4800" i="1">
                <a:solidFill>
                  <a:srgbClr val="000000"/>
                </a:solidFill>
              </a:rPr>
              <a:t>.</a:t>
            </a:r>
            <a:endParaRPr lang="en-US" sz="4800">
              <a:solidFill>
                <a:srgbClr val="000000"/>
              </a:solidFill>
            </a:endParaRPr>
          </a:p>
          <a:p>
            <a:pPr algn="just" defTabSz="21061363">
              <a:spcBef>
                <a:spcPts val="5763"/>
              </a:spcBef>
              <a:buClr>
                <a:srgbClr val="0F6FC6"/>
              </a:buClr>
            </a:pPr>
            <a:endParaRPr lang="en-US" sz="4800">
              <a:solidFill>
                <a:srgbClr val="000000"/>
              </a:solidFill>
            </a:endParaRPr>
          </a:p>
        </p:txBody>
      </p:sp>
      <p:sp>
        <p:nvSpPr>
          <p:cNvPr id="14374" name="Text Placeholder 8"/>
          <p:cNvSpPr txBox="1">
            <a:spLocks/>
          </p:cNvSpPr>
          <p:nvPr/>
        </p:nvSpPr>
        <p:spPr bwMode="auto">
          <a:xfrm>
            <a:off x="25885775" y="3195638"/>
            <a:ext cx="24731663" cy="1243012"/>
          </a:xfrm>
          <a:prstGeom prst="rect">
            <a:avLst/>
          </a:prstGeom>
          <a:solidFill>
            <a:srgbClr val="009DD9"/>
          </a:solidFill>
          <a:ln w="9525">
            <a:noFill/>
            <a:miter lim="800000"/>
            <a:headEnd/>
            <a:tailEnd/>
          </a:ln>
        </p:spPr>
        <p:txBody>
          <a:bodyPr lIns="1755216" tIns="219403" rIns="438806" bIns="219403" anchor="ctr"/>
          <a:lstStyle/>
          <a:p>
            <a:pPr defTabSz="21067713">
              <a:buClr>
                <a:srgbClr val="009DD9"/>
              </a:buClr>
              <a:buFont typeface="Arial" charset="0"/>
              <a:buNone/>
            </a:pPr>
            <a:r>
              <a:rPr lang="en-US" altLang="en-US" sz="5800">
                <a:solidFill>
                  <a:srgbClr val="FFFFFF"/>
                </a:solidFill>
                <a:latin typeface="Arial Black" pitchFamily="34" charset="0"/>
              </a:rPr>
              <a:t>Who participates in the PIDS review?</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8475" y="3538538"/>
            <a:ext cx="50174525" cy="285210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anchor="ctr"/>
          <a:lstStyle/>
          <a:p>
            <a:pPr algn="ctr" defTabSz="4389120" fontAlgn="auto">
              <a:spcBef>
                <a:spcPts val="0"/>
              </a:spcBef>
              <a:spcAft>
                <a:spcPts val="0"/>
              </a:spcAft>
              <a:defRPr/>
            </a:pPr>
            <a:endParaRPr lang="es-ES"/>
          </a:p>
        </p:txBody>
      </p:sp>
      <p:sp>
        <p:nvSpPr>
          <p:cNvPr id="19" name="Content Placeholder 10"/>
          <p:cNvSpPr txBox="1">
            <a:spLocks/>
          </p:cNvSpPr>
          <p:nvPr/>
        </p:nvSpPr>
        <p:spPr>
          <a:xfrm>
            <a:off x="-933450" y="3741738"/>
            <a:ext cx="51149250" cy="5707062"/>
          </a:xfrm>
          <a:prstGeom prst="rect">
            <a:avLst/>
          </a:prstGeom>
        </p:spPr>
        <p:txBody>
          <a:bodyPr lIns="1755216" tIns="877608" rIns="438806" bIns="219403"/>
          <a:lstStyle>
            <a:lvl1pPr marL="457088" indent="-457088" algn="l" defTabSz="4388024" rtl="0" eaLnBrk="1" latinLnBrk="0" hangingPunct="1">
              <a:lnSpc>
                <a:spcPct val="100000"/>
              </a:lnSpc>
              <a:spcBef>
                <a:spcPts val="1200"/>
              </a:spcBef>
              <a:buClr>
                <a:schemeClr val="accent1"/>
              </a:buClr>
              <a:buFont typeface="Arial" panose="020B0604020202020204" pitchFamily="34" charset="0"/>
              <a:buChar char="•"/>
              <a:defRPr sz="2700" kern="1200" baseline="0">
                <a:solidFill>
                  <a:schemeClr val="tx1"/>
                </a:solidFill>
                <a:latin typeface="+mn-lt"/>
                <a:ea typeface="+mn-ea"/>
                <a:cs typeface="+mn-cs"/>
              </a:defRPr>
            </a:lvl1pPr>
            <a:lvl2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3pPr>
            <a:lvl4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4pPr>
            <a:lvl5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5pPr>
            <a:lvl6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6pPr>
            <a:lvl7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7pPr>
            <a:lvl8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8pPr>
            <a:lvl9pPr marL="1097007" indent="-457088" algn="l" defTabSz="4388024" rtl="0" eaLnBrk="1" latinLnBrk="0" hangingPunct="1">
              <a:lnSpc>
                <a:spcPct val="100000"/>
              </a:lnSpc>
              <a:spcBef>
                <a:spcPts val="1200"/>
              </a:spcBef>
              <a:buClr>
                <a:schemeClr val="accent1"/>
              </a:buClr>
              <a:buFont typeface="Arial" panose="020B0604020202020204" pitchFamily="34" charset="0"/>
              <a:buChar char="•"/>
              <a:defRPr sz="2400" kern="1200">
                <a:solidFill>
                  <a:schemeClr val="tx1"/>
                </a:solidFill>
                <a:latin typeface="+mn-lt"/>
                <a:ea typeface="+mn-ea"/>
                <a:cs typeface="+mn-cs"/>
              </a:defRPr>
            </a:lvl9pPr>
          </a:lstStyle>
          <a:p>
            <a:pPr marL="0" indent="0" algn="just" fontAlgn="auto">
              <a:spcAft>
                <a:spcPts val="0"/>
              </a:spcAft>
              <a:buFont typeface="Arial" panose="020B0604020202020204" pitchFamily="34" charset="0"/>
              <a:buNone/>
              <a:defRPr/>
            </a:pPr>
            <a:r>
              <a:rPr lang="en-US" sz="5000" dirty="0"/>
              <a:t>There is </a:t>
            </a:r>
            <a:r>
              <a:rPr lang="en-US" sz="5000" dirty="0" smtClean="0"/>
              <a:t>no </a:t>
            </a:r>
            <a:r>
              <a:rPr lang="en-US" sz="5000" dirty="0"/>
              <a:t>one single document that provides guidelines for the formulation of the PIDS. However, the Rules of Procedure </a:t>
            </a:r>
            <a:r>
              <a:rPr lang="en-US" sz="5000" dirty="0" smtClean="0"/>
              <a:t>of the </a:t>
            </a:r>
            <a:r>
              <a:rPr lang="en-US" sz="5000" dirty="0"/>
              <a:t>CIDS </a:t>
            </a:r>
            <a:r>
              <a:rPr lang="en-US" sz="5000" dirty="0" smtClean="0"/>
              <a:t>-</a:t>
            </a:r>
            <a:r>
              <a:rPr lang="es-PE" sz="5000" dirty="0" smtClean="0"/>
              <a:t>OEA/</a:t>
            </a:r>
            <a:r>
              <a:rPr lang="es-PE" sz="5000" dirty="0" err="1" smtClean="0"/>
              <a:t>Ser.W</a:t>
            </a:r>
            <a:r>
              <a:rPr lang="es-PE" sz="5000" dirty="0" smtClean="0"/>
              <a:t> </a:t>
            </a:r>
            <a:r>
              <a:rPr lang="es-PE" sz="5000" dirty="0"/>
              <a:t>CIDI/doc. </a:t>
            </a:r>
            <a:r>
              <a:rPr lang="es-PE" sz="5000" dirty="0" smtClean="0"/>
              <a:t>64/13</a:t>
            </a:r>
            <a:r>
              <a:rPr lang="en-US" sz="5000" dirty="0" smtClean="0"/>
              <a:t>- must </a:t>
            </a:r>
            <a:r>
              <a:rPr lang="en-US" sz="5000" dirty="0"/>
              <a:t>be followed and the following guidelines have been established by different OAS policy instruments:</a:t>
            </a:r>
          </a:p>
          <a:p>
            <a:pPr algn="just" fontAlgn="auto">
              <a:spcAft>
                <a:spcPts val="0"/>
              </a:spcAft>
              <a:defRPr/>
            </a:pPr>
            <a:r>
              <a:rPr lang="en-US" sz="5000" dirty="0"/>
              <a:t>A first draft is prepared by the General Secretariat of the OAS through its Department of Sustainable </a:t>
            </a:r>
            <a:r>
              <a:rPr lang="en-US" sz="5000" dirty="0" smtClean="0"/>
              <a:t>Development .</a:t>
            </a:r>
            <a:r>
              <a:rPr lang="en-US" sz="5000" i="1" dirty="0" smtClean="0"/>
              <a:t>See: AG/RES</a:t>
            </a:r>
            <a:r>
              <a:rPr lang="en-US" sz="5000" i="1" dirty="0"/>
              <a:t>. 1440 (</a:t>
            </a:r>
            <a:r>
              <a:rPr lang="en-US" sz="5000" i="1" dirty="0" smtClean="0"/>
              <a:t>XXVI-O/96)  </a:t>
            </a:r>
            <a:r>
              <a:rPr lang="en-US" sz="5000" i="1" dirty="0"/>
              <a:t>Sustainable </a:t>
            </a:r>
            <a:r>
              <a:rPr lang="en-US" sz="5000" i="1" dirty="0" smtClean="0"/>
              <a:t>Development;</a:t>
            </a:r>
            <a:endParaRPr lang="en-US" sz="5000" i="1" dirty="0"/>
          </a:p>
          <a:p>
            <a:pPr algn="just" fontAlgn="auto">
              <a:spcAft>
                <a:spcPts val="0"/>
              </a:spcAft>
              <a:defRPr/>
            </a:pPr>
            <a:r>
              <a:rPr lang="en-US" sz="5000" dirty="0"/>
              <a:t>The PIDS must contain a proposal on priority areas, topics, and activities to be developed within the framework of the OAS, as well as on the instruments or mechanisms through which the member states of the OAS would be </a:t>
            </a:r>
            <a:r>
              <a:rPr lang="en-US" sz="5000" dirty="0" smtClean="0"/>
              <a:t>supported, </a:t>
            </a:r>
            <a:r>
              <a:rPr lang="en-US" sz="5000" dirty="0"/>
              <a:t>and cooperation among the member states in these areas would be </a:t>
            </a:r>
            <a:r>
              <a:rPr lang="en-US" sz="5000" dirty="0" smtClean="0"/>
              <a:t>promoted.  </a:t>
            </a:r>
            <a:r>
              <a:rPr lang="en-US" sz="5000" i="1" dirty="0" smtClean="0"/>
              <a:t>See: AG/RES</a:t>
            </a:r>
            <a:r>
              <a:rPr lang="en-US" sz="5000" i="1" dirty="0"/>
              <a:t>. 1440 (</a:t>
            </a:r>
            <a:r>
              <a:rPr lang="en-US" sz="5000" i="1" dirty="0" smtClean="0"/>
              <a:t>XXVI-O/96),  </a:t>
            </a:r>
            <a:r>
              <a:rPr lang="en-US" sz="5000" i="1" dirty="0"/>
              <a:t>Sustainable </a:t>
            </a:r>
            <a:r>
              <a:rPr lang="en-US" sz="5000" i="1" dirty="0" smtClean="0"/>
              <a:t>Development;</a:t>
            </a:r>
            <a:endParaRPr lang="en-US" sz="5000" i="1" dirty="0"/>
          </a:p>
          <a:p>
            <a:pPr algn="just" fontAlgn="auto">
              <a:spcAft>
                <a:spcPts val="0"/>
              </a:spcAft>
              <a:defRPr/>
            </a:pPr>
            <a:r>
              <a:rPr lang="en-US" sz="5000" dirty="0"/>
              <a:t>The PIDS must support implementation of the mandates emanating from the Summits of the Americas process in particular of the Summit Conference on Sustainable Development </a:t>
            </a:r>
            <a:r>
              <a:rPr lang="en-US" sz="5000" dirty="0" smtClean="0"/>
              <a:t>(Santa </a:t>
            </a:r>
            <a:r>
              <a:rPr lang="en-US" sz="5000" dirty="0"/>
              <a:t>Cruz, Bolivia 1996</a:t>
            </a:r>
            <a:r>
              <a:rPr lang="en-US" sz="5000" dirty="0" smtClean="0"/>
              <a:t>). </a:t>
            </a:r>
            <a:r>
              <a:rPr lang="en-US" sz="5000" i="1" dirty="0" smtClean="0"/>
              <a:t>See: CIDI/CIDS/RES.1 </a:t>
            </a:r>
            <a:r>
              <a:rPr lang="en-US" sz="5000" i="1" dirty="0"/>
              <a:t>(III-O/02) S</a:t>
            </a:r>
            <a:r>
              <a:rPr lang="en-US" sz="5000" i="1" dirty="0" smtClean="0"/>
              <a:t>upport for the initiatives of the Summit of the Americas on </a:t>
            </a:r>
            <a:r>
              <a:rPr lang="en-US" sz="5000" i="1" dirty="0"/>
              <a:t>S</a:t>
            </a:r>
            <a:r>
              <a:rPr lang="en-US" sz="5000" i="1" dirty="0" smtClean="0"/>
              <a:t>ustainable </a:t>
            </a:r>
            <a:r>
              <a:rPr lang="en-US" sz="5000" i="1" dirty="0"/>
              <a:t>D</a:t>
            </a:r>
            <a:r>
              <a:rPr lang="en-US" sz="5000" i="1" dirty="0" smtClean="0"/>
              <a:t>evelopment </a:t>
            </a:r>
            <a:r>
              <a:rPr lang="en-US" sz="5000" i="1" dirty="0"/>
              <a:t>and AG/RES. 1440 (XXVI-O/96) Sustainable </a:t>
            </a:r>
            <a:r>
              <a:rPr lang="en-US" sz="5000" i="1" dirty="0" smtClean="0"/>
              <a:t>Development;</a:t>
            </a:r>
            <a:endParaRPr lang="en-US" sz="5000" i="1" dirty="0"/>
          </a:p>
          <a:p>
            <a:pPr algn="just" fontAlgn="auto">
              <a:spcAft>
                <a:spcPts val="0"/>
              </a:spcAft>
              <a:defRPr/>
            </a:pPr>
            <a:r>
              <a:rPr lang="en-US" sz="5000" dirty="0"/>
              <a:t>The PIDS must be prepared on the basis of the need to direct OAS activity toward making a significant contribution to the execution of agreements emanating from the United Nations Conferences including Multilateral Environmental </a:t>
            </a:r>
            <a:r>
              <a:rPr lang="en-US" sz="5000" dirty="0" smtClean="0"/>
              <a:t>Agreements . </a:t>
            </a:r>
            <a:r>
              <a:rPr lang="en-US" sz="5000" i="1" dirty="0" smtClean="0"/>
              <a:t>See: AG/RES</a:t>
            </a:r>
            <a:r>
              <a:rPr lang="en-US" sz="5000" i="1" dirty="0"/>
              <a:t>. 1440 (XXVI-O/96) Sustainable </a:t>
            </a:r>
            <a:r>
              <a:rPr lang="en-US" sz="5000" i="1" dirty="0" smtClean="0"/>
              <a:t>Development;</a:t>
            </a:r>
            <a:endParaRPr lang="en-US" sz="5000" i="1" dirty="0"/>
          </a:p>
          <a:p>
            <a:pPr algn="just" fontAlgn="auto">
              <a:spcAft>
                <a:spcPts val="0"/>
              </a:spcAft>
              <a:defRPr/>
            </a:pPr>
            <a:r>
              <a:rPr lang="en-US" sz="5000" dirty="0"/>
              <a:t>The OAS role in implementing all aspects of the PIDS will be consistent with, and complementary to, those of other relevant regional and multilateral entities, particularly with the United </a:t>
            </a:r>
            <a:r>
              <a:rPr lang="en-US" sz="5000" dirty="0" smtClean="0"/>
              <a:t>Nations. </a:t>
            </a:r>
            <a:r>
              <a:rPr lang="en-US" sz="5000" i="1" dirty="0"/>
              <a:t> </a:t>
            </a:r>
            <a:r>
              <a:rPr lang="en-US" sz="5000" i="1" dirty="0" smtClean="0"/>
              <a:t>See: AG/RES </a:t>
            </a:r>
            <a:r>
              <a:rPr lang="en-US" sz="5000" i="1"/>
              <a:t>2312 </a:t>
            </a:r>
            <a:r>
              <a:rPr lang="en-US" sz="5000" i="1" smtClean="0"/>
              <a:t>(</a:t>
            </a:r>
            <a:r>
              <a:rPr lang="en-US" sz="5000" i="1" dirty="0" smtClean="0"/>
              <a:t>XXXVII-O/07</a:t>
            </a:r>
            <a:r>
              <a:rPr lang="en-US" sz="5000" i="1" dirty="0"/>
              <a:t>) First Inter-American Meeting of Ministers and High-level Authorities on Sustainable </a:t>
            </a:r>
            <a:r>
              <a:rPr lang="en-US" sz="5000" i="1" dirty="0" smtClean="0"/>
              <a:t>Development</a:t>
            </a:r>
            <a:r>
              <a:rPr lang="en-US" sz="5000" dirty="0" smtClean="0"/>
              <a:t>;</a:t>
            </a:r>
            <a:endParaRPr lang="en-US" sz="5000" dirty="0"/>
          </a:p>
          <a:p>
            <a:pPr algn="just" fontAlgn="auto">
              <a:spcAft>
                <a:spcPts val="0"/>
              </a:spcAft>
              <a:defRPr/>
            </a:pPr>
            <a:r>
              <a:rPr lang="en-US" sz="5000" dirty="0"/>
              <a:t>The PIDS must be prepared on the basis of making use of the comparative advantages of the OAS not only by tapping cumulative experience but especially by directing the Organization toward areas where, in the opinion of the member states, opportunities exist for action to complement the efforts of the states themselves and efforts of other international organizations and institutions, particularly those operating within the Hemisphere. </a:t>
            </a:r>
            <a:r>
              <a:rPr lang="en-US" sz="5000" i="1" dirty="0"/>
              <a:t>See: AG/RES. 1440 (XXVI-O/96) Sustainable Development;</a:t>
            </a:r>
          </a:p>
          <a:p>
            <a:pPr algn="just" fontAlgn="auto">
              <a:spcAft>
                <a:spcPts val="0"/>
              </a:spcAft>
              <a:defRPr/>
            </a:pPr>
            <a:r>
              <a:rPr lang="en-US" sz="5000" dirty="0" smtClean="0"/>
              <a:t>The revision and update process of the PIDS must take into consideration the assessment of PIDS presented to member states and the recommendations and directions provided by the Declaration of Santo Domingo for the Sustainable Development of the Americas. </a:t>
            </a:r>
            <a:r>
              <a:rPr lang="en-US" sz="5000" i="1" dirty="0" smtClean="0"/>
              <a:t>See: AG/RES 2644 (XLI-O/11) Report of the Second Inter-American Meeting of Ministers and High-level Authorities on Sustainable Development within the framework of CIDI (Par.20 Declaration of Santo Domingo for the Sustainable Development of the Americas);</a:t>
            </a:r>
          </a:p>
          <a:p>
            <a:pPr algn="just" fontAlgn="auto">
              <a:spcAft>
                <a:spcPts val="0"/>
              </a:spcAft>
              <a:defRPr/>
            </a:pPr>
            <a:r>
              <a:rPr lang="en-US" sz="5000" dirty="0" smtClean="0"/>
              <a:t>The </a:t>
            </a:r>
            <a:r>
              <a:rPr lang="en-US" sz="5000" dirty="0"/>
              <a:t>CIDS has been entrusted by member States with identifying options for measuring progress made in the </a:t>
            </a:r>
            <a:r>
              <a:rPr lang="en-US" sz="5000" dirty="0" smtClean="0"/>
              <a:t>advancement </a:t>
            </a:r>
            <a:r>
              <a:rPr lang="en-US" sz="5000" dirty="0"/>
              <a:t>of sustainable development processes in a comparative manner at a hemispheric </a:t>
            </a:r>
            <a:r>
              <a:rPr lang="en-US" sz="5000" dirty="0" smtClean="0"/>
              <a:t>level, </a:t>
            </a:r>
            <a:r>
              <a:rPr lang="en-US" sz="5000" dirty="0"/>
              <a:t>taking into account available sources of data, avoiding duplication and promoting synergies with </a:t>
            </a:r>
            <a:r>
              <a:rPr lang="en-US" sz="5000" dirty="0" smtClean="0"/>
              <a:t>existing </a:t>
            </a:r>
            <a:r>
              <a:rPr lang="en-US" sz="5000" dirty="0"/>
              <a:t>mechanisms that address this issue, as appropriate. </a:t>
            </a:r>
            <a:r>
              <a:rPr lang="en-US" sz="5000" i="1" dirty="0" smtClean="0"/>
              <a:t>See: AG/RES </a:t>
            </a:r>
            <a:r>
              <a:rPr lang="en-US" sz="5000" i="1" dirty="0"/>
              <a:t>2644 (XLI-O/11) Report of the Second Inter-American Meeting of Ministers and High-level Authorities on Sustainable Development within the framework of CIDI. (Par 23. Declaration of Santo Domingo for the Sustainable Development of the Americas);</a:t>
            </a:r>
          </a:p>
          <a:p>
            <a:pPr algn="just" fontAlgn="auto">
              <a:spcAft>
                <a:spcPts val="0"/>
              </a:spcAft>
              <a:defRPr/>
            </a:pPr>
            <a:r>
              <a:rPr lang="en-US" sz="5000" dirty="0"/>
              <a:t>The PIDS must continue to address the adverse effects of climate change as an essential element of the Program, especially with regard to the most vulnerable states of the </a:t>
            </a:r>
            <a:r>
              <a:rPr lang="en-US" sz="5000" dirty="0" smtClean="0"/>
              <a:t>Hemisphere. </a:t>
            </a:r>
            <a:r>
              <a:rPr lang="en-US" sz="5000" i="1" dirty="0" smtClean="0"/>
              <a:t>See: AG/RES</a:t>
            </a:r>
            <a:r>
              <a:rPr lang="en-US" sz="5000" i="1" dirty="0"/>
              <a:t>. 2818 (XLIV-O/14) C</a:t>
            </a:r>
            <a:r>
              <a:rPr lang="en-US" sz="5000" i="1" dirty="0" smtClean="0"/>
              <a:t>limate change in the context of </a:t>
            </a:r>
            <a:r>
              <a:rPr lang="en-US" sz="5000" i="1" dirty="0"/>
              <a:t>S</a:t>
            </a:r>
            <a:r>
              <a:rPr lang="en-US" sz="5000" i="1" dirty="0" smtClean="0"/>
              <a:t>ustainable Development in the Hemisphere;</a:t>
            </a:r>
            <a:endParaRPr lang="en-US" sz="5000" i="1" dirty="0"/>
          </a:p>
          <a:p>
            <a:pPr algn="just" fontAlgn="auto">
              <a:spcAft>
                <a:spcPts val="0"/>
              </a:spcAft>
              <a:defRPr/>
            </a:pPr>
            <a:r>
              <a:rPr lang="en-US" sz="5000" dirty="0"/>
              <a:t>The review of the PIDS must take into consideration the outcomes of the 20th session of the Conference of the Parties to the UNFCCC (COP-20), to be held in Lima, Peru, including tasks for implementation and pending matters. </a:t>
            </a:r>
            <a:r>
              <a:rPr lang="en-US" sz="5000" dirty="0" smtClean="0"/>
              <a:t> </a:t>
            </a:r>
            <a:r>
              <a:rPr lang="en-US" sz="5000" i="1" dirty="0" smtClean="0"/>
              <a:t>See: AG/RES</a:t>
            </a:r>
            <a:r>
              <a:rPr lang="en-US" sz="5000" i="1" dirty="0"/>
              <a:t>. 2818 (XLIV-O/14) Climate change in the context of Sustainable Development in the </a:t>
            </a:r>
            <a:r>
              <a:rPr lang="en-US" sz="5000" i="1" dirty="0" smtClean="0"/>
              <a:t>Hemisphere;</a:t>
            </a:r>
            <a:endParaRPr lang="en-US" sz="5000" i="1" dirty="0"/>
          </a:p>
          <a:p>
            <a:pPr algn="just" fontAlgn="auto">
              <a:spcAft>
                <a:spcPts val="0"/>
              </a:spcAft>
              <a:defRPr/>
            </a:pPr>
            <a:r>
              <a:rPr lang="en-US" sz="5000" dirty="0"/>
              <a:t>The review of the PIDS must </a:t>
            </a:r>
            <a:r>
              <a:rPr lang="en-US" sz="5000" dirty="0" smtClean="0"/>
              <a:t>consider </a:t>
            </a:r>
            <a:r>
              <a:rPr lang="en-US" sz="5000" dirty="0"/>
              <a:t>the outcomes </a:t>
            </a:r>
            <a:r>
              <a:rPr lang="en-US" sz="5000" dirty="0" smtClean="0"/>
              <a:t>of </a:t>
            </a:r>
            <a:r>
              <a:rPr lang="en-US" sz="5000" dirty="0"/>
              <a:t>consultations on </a:t>
            </a:r>
            <a:r>
              <a:rPr lang="en-US" sz="5000" dirty="0" smtClean="0"/>
              <a:t>climate </a:t>
            </a:r>
            <a:r>
              <a:rPr lang="en-US" sz="5000" dirty="0"/>
              <a:t>change that are now </a:t>
            </a:r>
            <a:r>
              <a:rPr lang="en-US" sz="5000" dirty="0" smtClean="0"/>
              <a:t>underway </a:t>
            </a:r>
            <a:r>
              <a:rPr lang="en-US" sz="5000" dirty="0"/>
              <a:t>at the multilateral and hemispheric levels, as well as efforts related to the advancement by the OAS member states of the post-2015 development agenda and the sustainable development goals related to climate change. </a:t>
            </a:r>
            <a:r>
              <a:rPr lang="en-US" sz="5000" i="1" dirty="0"/>
              <a:t>See: AG/RES. 2818 (XLIV-O/14) Climate change in the context of Sustainable Development in the Hemisphere;</a:t>
            </a:r>
          </a:p>
          <a:p>
            <a:pPr algn="just" fontAlgn="auto">
              <a:spcAft>
                <a:spcPts val="0"/>
              </a:spcAft>
              <a:defRPr/>
            </a:pPr>
            <a:r>
              <a:rPr lang="en-US" sz="5000" dirty="0" smtClean="0"/>
              <a:t>The </a:t>
            </a:r>
            <a:r>
              <a:rPr lang="en-US" sz="5000" dirty="0"/>
              <a:t>review of the PIDS must consider the conclusions of the Fifth Assessment Report of the United Nations Intergovernmental Panel on Climate Change (IPCC) and especially the conclusions on the effects of climate change in the Hemisphere. </a:t>
            </a:r>
            <a:r>
              <a:rPr lang="en-US" sz="5000" i="1" dirty="0"/>
              <a:t>See: AG/RES. 2818 (XLIV-O/14) Climate change in the context of Sustainable Development in the </a:t>
            </a:r>
            <a:r>
              <a:rPr lang="en-US" sz="5000" i="1" dirty="0" smtClean="0"/>
              <a:t>Hemisphere; </a:t>
            </a:r>
            <a:r>
              <a:rPr lang="en-US" sz="5000" dirty="0" smtClean="0"/>
              <a:t>and</a:t>
            </a:r>
            <a:endParaRPr lang="en-US" sz="5000" dirty="0"/>
          </a:p>
          <a:p>
            <a:pPr algn="just" fontAlgn="auto">
              <a:spcAft>
                <a:spcPts val="0"/>
              </a:spcAft>
              <a:defRPr/>
            </a:pPr>
            <a:r>
              <a:rPr lang="en-US" sz="5000" dirty="0"/>
              <a:t>The PIDS review must </a:t>
            </a:r>
            <a:r>
              <a:rPr lang="en-US" sz="5000" dirty="0" smtClean="0"/>
              <a:t>recognize the </a:t>
            </a:r>
            <a:r>
              <a:rPr lang="en-US" sz="5000" dirty="0"/>
              <a:t>work currently underway on the post 2015 development agenda and incorporate, as appropriate its results</a:t>
            </a:r>
            <a:r>
              <a:rPr lang="en-US" sz="5000" dirty="0" smtClean="0"/>
              <a:t>. </a:t>
            </a:r>
            <a:r>
              <a:rPr lang="en-US" sz="5000" i="1" dirty="0" smtClean="0"/>
              <a:t>See: AG/DEC</a:t>
            </a:r>
            <a:r>
              <a:rPr lang="en-US" sz="5000" i="1" dirty="0"/>
              <a:t>. 74 (</a:t>
            </a:r>
            <a:r>
              <a:rPr lang="en-US" sz="5000" i="1" dirty="0" smtClean="0"/>
              <a:t>XLIV-O/14) Declaration of </a:t>
            </a:r>
            <a:r>
              <a:rPr lang="en-US" sz="5000" i="1" dirty="0"/>
              <a:t>A</a:t>
            </a:r>
            <a:r>
              <a:rPr lang="en-US" sz="5000" i="1" dirty="0" smtClean="0"/>
              <a:t>sunción for the forty-fourth regular session of the OAS general </a:t>
            </a:r>
            <a:r>
              <a:rPr lang="en-US" sz="5000" i="1" dirty="0"/>
              <a:t>A</a:t>
            </a:r>
            <a:r>
              <a:rPr lang="en-US" sz="5000" i="1" dirty="0" smtClean="0"/>
              <a:t>ssembly: “Development with Social </a:t>
            </a:r>
            <a:r>
              <a:rPr lang="en-US" sz="5000" i="1" dirty="0"/>
              <a:t>I</a:t>
            </a:r>
            <a:r>
              <a:rPr lang="en-US" sz="5000" i="1" dirty="0" smtClean="0"/>
              <a:t>nclusion”.</a:t>
            </a:r>
            <a:endParaRPr lang="en-US" sz="5000" i="1" dirty="0">
              <a:solidFill>
                <a:sysClr val="windowText" lastClr="000000"/>
              </a:solidFill>
              <a:latin typeface="Arial" panose="020B0604020202020204"/>
            </a:endParaRPr>
          </a:p>
        </p:txBody>
      </p:sp>
      <p:sp>
        <p:nvSpPr>
          <p:cNvPr id="16387" name="Text Placeholder 4"/>
          <p:cNvSpPr txBox="1">
            <a:spLocks/>
          </p:cNvSpPr>
          <p:nvPr/>
        </p:nvSpPr>
        <p:spPr bwMode="auto">
          <a:xfrm rot="10800000" flipV="1">
            <a:off x="533400" y="3162300"/>
            <a:ext cx="50139600" cy="1181100"/>
          </a:xfrm>
          <a:prstGeom prst="rect">
            <a:avLst/>
          </a:prstGeom>
          <a:solidFill>
            <a:srgbClr val="04617B"/>
          </a:solidFill>
          <a:ln w="9525">
            <a:noFill/>
            <a:miter lim="800000"/>
            <a:headEnd/>
            <a:tailEnd/>
          </a:ln>
        </p:spPr>
        <p:txBody>
          <a:bodyPr lIns="1755216" tIns="219403" rIns="438806" bIns="219403" anchor="ctr"/>
          <a:lstStyle/>
          <a:p>
            <a:pPr marL="273050" defTabSz="21061363">
              <a:buClr>
                <a:srgbClr val="009DD9"/>
              </a:buClr>
              <a:buFont typeface="Arial" charset="0"/>
              <a:buNone/>
              <a:tabLst>
                <a:tab pos="547688" algn="l"/>
              </a:tabLst>
            </a:pPr>
            <a:r>
              <a:rPr lang="en-US" altLang="en-US" sz="5800">
                <a:solidFill>
                  <a:srgbClr val="FFFFFF"/>
                </a:solidFill>
                <a:latin typeface="Arial Black" pitchFamily="34" charset="0"/>
              </a:rPr>
              <a:t>What are the guidelines for the formulation of the PIDS?</a:t>
            </a:r>
          </a:p>
        </p:txBody>
      </p:sp>
      <p:sp>
        <p:nvSpPr>
          <p:cNvPr id="57" name="Rectangle 56"/>
          <p:cNvSpPr/>
          <p:nvPr/>
        </p:nvSpPr>
        <p:spPr>
          <a:xfrm>
            <a:off x="0" y="32613600"/>
            <a:ext cx="51206400" cy="304800"/>
          </a:xfrm>
          <a:prstGeom prst="rect">
            <a:avLst/>
          </a:prstGeom>
          <a:solidFill>
            <a:srgbClr val="41AA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7134225" algn="ctr" defTabSz="4389120" fontAlgn="auto">
              <a:spcBef>
                <a:spcPts val="0"/>
              </a:spcBef>
              <a:spcAft>
                <a:spcPts val="0"/>
              </a:spcAft>
              <a:tabLst>
                <a:tab pos="2568575" algn="l"/>
                <a:tab pos="7153275" algn="l"/>
              </a:tabLst>
              <a:defRPr/>
            </a:pPr>
            <a:endParaRPr lang="en-US" b="1" dirty="0">
              <a:latin typeface="Arial Black" panose="020B0A04020102020204" pitchFamily="34" charset="0"/>
            </a:endParaRPr>
          </a:p>
        </p:txBody>
      </p:sp>
      <p:sp>
        <p:nvSpPr>
          <p:cNvPr id="28" name="Rectangle 27"/>
          <p:cNvSpPr/>
          <p:nvPr/>
        </p:nvSpPr>
        <p:spPr>
          <a:xfrm>
            <a:off x="533400" y="9525"/>
            <a:ext cx="50699988" cy="2438400"/>
          </a:xfrm>
          <a:prstGeom prst="rect">
            <a:avLst/>
          </a:prstGeom>
          <a:solidFill>
            <a:srgbClr val="41AA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7134225" algn="ctr" defTabSz="4389120" fontAlgn="auto">
              <a:spcBef>
                <a:spcPts val="0"/>
              </a:spcBef>
              <a:spcAft>
                <a:spcPts val="0"/>
              </a:spcAft>
              <a:tabLst>
                <a:tab pos="2568575" algn="l"/>
                <a:tab pos="7153275" algn="l"/>
              </a:tabLst>
              <a:defRPr/>
            </a:pPr>
            <a:r>
              <a:rPr lang="en-US" dirty="0">
                <a:solidFill>
                  <a:schemeClr val="bg2"/>
                </a:solidFill>
                <a:latin typeface="Arial Black" panose="020B0A04020102020204" pitchFamily="34" charset="0"/>
              </a:rPr>
              <a:t>Review </a:t>
            </a:r>
            <a:r>
              <a:rPr lang="en-US" dirty="0">
                <a:solidFill>
                  <a:schemeClr val="bg2"/>
                </a:solidFill>
                <a:latin typeface="Arial Black" panose="020B0A04020102020204" pitchFamily="34" charset="0"/>
              </a:rPr>
              <a:t>process of the </a:t>
            </a:r>
            <a:r>
              <a:rPr lang="en-US" dirty="0">
                <a:solidFill>
                  <a:schemeClr val="bg2"/>
                </a:solidFill>
                <a:latin typeface="Arial Black" panose="020B0A04020102020204" pitchFamily="34" charset="0"/>
              </a:rPr>
              <a:t>PIDS</a:t>
            </a:r>
            <a:endParaRPr lang="en-US" b="1" dirty="0">
              <a:solidFill>
                <a:schemeClr val="bg2"/>
              </a:solidFill>
              <a:latin typeface="Arial Black" panose="020B0A04020102020204" pitchFamily="34" charset="0"/>
            </a:endParaRPr>
          </a:p>
        </p:txBody>
      </p:sp>
      <p:pic>
        <p:nvPicPr>
          <p:cNvPr id="16390" name="Picture 30"/>
          <p:cNvPicPr>
            <a:picLocks noChangeAspect="1"/>
          </p:cNvPicPr>
          <p:nvPr/>
        </p:nvPicPr>
        <p:blipFill>
          <a:blip r:embed="rId2"/>
          <a:srcRect/>
          <a:stretch>
            <a:fillRect/>
          </a:stretch>
        </p:blipFill>
        <p:spPr bwMode="auto">
          <a:xfrm>
            <a:off x="2667000" y="9525"/>
            <a:ext cx="7315200" cy="2455863"/>
          </a:xfrm>
          <a:prstGeom prst="rect">
            <a:avLst/>
          </a:prstGeom>
          <a:noFill/>
          <a:ln w="9525">
            <a:noFill/>
            <a:miter lim="800000"/>
            <a:headEnd/>
            <a:tailEnd/>
          </a:ln>
        </p:spPr>
      </p:pic>
      <p:sp>
        <p:nvSpPr>
          <p:cNvPr id="32" name="Rectangle 31"/>
          <p:cNvSpPr/>
          <p:nvPr/>
        </p:nvSpPr>
        <p:spPr>
          <a:xfrm>
            <a:off x="601663" y="2438400"/>
            <a:ext cx="50680937" cy="2286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9120" fontAlgn="auto">
              <a:spcBef>
                <a:spcPts val="0"/>
              </a:spcBef>
              <a:spcAft>
                <a:spcPts val="0"/>
              </a:spcAft>
              <a:defRPr/>
            </a:pPr>
            <a:endParaRPr lang="es-E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7290</TotalTime>
  <Words>1293</Words>
  <Application>Microsoft Office PowerPoint</Application>
  <PresentationFormat>Custom</PresentationFormat>
  <Paragraphs>56</Paragraphs>
  <Slides>2</Slides>
  <Notes>1</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2</vt:i4>
      </vt:variant>
    </vt:vector>
  </HeadingPairs>
  <TitlesOfParts>
    <vt:vector size="6" baseType="lpstr">
      <vt:lpstr>Calibri</vt:lpstr>
      <vt:lpstr>Arial</vt:lpstr>
      <vt:lpstr>Arial Black</vt: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%username%</dc:creator>
  <cp:lastModifiedBy>user</cp:lastModifiedBy>
  <cp:revision>40</cp:revision>
  <dcterms:created xsi:type="dcterms:W3CDTF">2014-08-06T18:32:57Z</dcterms:created>
  <dcterms:modified xsi:type="dcterms:W3CDTF">2014-08-18T19:24:42Z</dcterms:modified>
</cp:coreProperties>
</file>