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12"/>
  </p:notesMasterIdLst>
  <p:sldIdLst>
    <p:sldId id="257" r:id="rId2"/>
    <p:sldId id="269" r:id="rId3"/>
    <p:sldId id="270" r:id="rId4"/>
    <p:sldId id="285" r:id="rId5"/>
    <p:sldId id="280" r:id="rId6"/>
    <p:sldId id="271" r:id="rId7"/>
    <p:sldId id="284" r:id="rId8"/>
    <p:sldId id="281" r:id="rId9"/>
    <p:sldId id="282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62E98D-DBE5-46E5-8438-1B7C61EB9DD4}" type="doc">
      <dgm:prSet loTypeId="urn:microsoft.com/office/officeart/2005/8/layout/hierarchy6" loCatId="hierarchy" qsTypeId="urn:microsoft.com/office/officeart/2005/8/quickstyle/simple4" qsCatId="simple" csTypeId="urn:microsoft.com/office/officeart/2005/8/colors/colorful5" csCatId="colorful" phldr="1"/>
      <dgm:spPr/>
    </dgm:pt>
    <dgm:pt modelId="{1C29EF17-B33E-4244-835F-75150FBE3FD6}">
      <dgm:prSet custT="1"/>
      <dgm:spPr/>
      <dgm:t>
        <a:bodyPr/>
        <a:lstStyle/>
        <a:p>
          <a:pPr marR="0" algn="ctr" rtl="0"/>
          <a:r>
            <a:rPr lang="es-PY" sz="1600" dirty="0"/>
            <a:t>Niños, niñas y adolescentes*</a:t>
          </a:r>
        </a:p>
        <a:p>
          <a:pPr algn="ctr"/>
          <a:r>
            <a:rPr lang="es-PY" sz="1600" dirty="0"/>
            <a:t>1.855.116</a:t>
          </a:r>
        </a:p>
        <a:p>
          <a:pPr algn="ctr"/>
          <a:r>
            <a:rPr lang="es-ES" sz="1600" b="1" baseline="0" dirty="0">
              <a:latin typeface="Calibri"/>
            </a:rPr>
            <a:t>100%</a:t>
          </a:r>
        </a:p>
      </dgm:t>
    </dgm:pt>
    <dgm:pt modelId="{1804EEF1-31C1-4912-A0A9-E028BA6C5A75}" type="parTrans" cxnId="{041BD4FF-BA46-4F59-AA58-AED254C9D1AF}">
      <dgm:prSet/>
      <dgm:spPr/>
      <dgm:t>
        <a:bodyPr/>
        <a:lstStyle/>
        <a:p>
          <a:endParaRPr lang="es-ES" sz="1600"/>
        </a:p>
      </dgm:t>
    </dgm:pt>
    <dgm:pt modelId="{BED99135-D863-486A-B970-EA5B6ECE3DDC}" type="sibTrans" cxnId="{041BD4FF-BA46-4F59-AA58-AED254C9D1AF}">
      <dgm:prSet/>
      <dgm:spPr/>
      <dgm:t>
        <a:bodyPr/>
        <a:lstStyle/>
        <a:p>
          <a:endParaRPr lang="es-ES" sz="1600"/>
        </a:p>
      </dgm:t>
    </dgm:pt>
    <dgm:pt modelId="{ECAE8DA6-9650-4632-B1C0-868C618940DF}">
      <dgm:prSet custT="1"/>
      <dgm:spPr/>
      <dgm:t>
        <a:bodyPr/>
        <a:lstStyle/>
        <a:p>
          <a:pPr marR="0" algn="ctr" rtl="0"/>
          <a:r>
            <a:rPr lang="es-PY" sz="1600" dirty="0"/>
            <a:t>No trabajan</a:t>
          </a:r>
        </a:p>
        <a:p>
          <a:pPr algn="ctr"/>
          <a:r>
            <a:rPr lang="es-PY" sz="1600" dirty="0"/>
            <a:t>1.418.694</a:t>
          </a:r>
        </a:p>
        <a:p>
          <a:pPr algn="ctr"/>
          <a:r>
            <a:rPr lang="es-PY" sz="1600" b="1" baseline="0" dirty="0">
              <a:latin typeface="Calibri"/>
            </a:rPr>
            <a:t>76,5%</a:t>
          </a:r>
          <a:endParaRPr lang="es-ES" sz="1600" b="1" baseline="0" dirty="0">
            <a:latin typeface="Calibri"/>
          </a:endParaRPr>
        </a:p>
      </dgm:t>
    </dgm:pt>
    <dgm:pt modelId="{26621E11-8B0C-4E83-AEDD-CE8E8109EBE6}" type="parTrans" cxnId="{2502B1F9-047B-4FF2-AC66-18FDC686B3BF}">
      <dgm:prSet/>
      <dgm:spPr/>
      <dgm:t>
        <a:bodyPr/>
        <a:lstStyle/>
        <a:p>
          <a:endParaRPr lang="es-ES" sz="1600"/>
        </a:p>
      </dgm:t>
    </dgm:pt>
    <dgm:pt modelId="{2F3A9A6E-7D52-4603-940E-F7F893B1F8C5}" type="sibTrans" cxnId="{2502B1F9-047B-4FF2-AC66-18FDC686B3BF}">
      <dgm:prSet/>
      <dgm:spPr/>
      <dgm:t>
        <a:bodyPr/>
        <a:lstStyle/>
        <a:p>
          <a:endParaRPr lang="es-ES" sz="1600"/>
        </a:p>
      </dgm:t>
    </dgm:pt>
    <dgm:pt modelId="{79EFD14A-3588-4332-BE88-B306BB889079}">
      <dgm:prSet custT="1"/>
      <dgm:spPr/>
      <dgm:t>
        <a:bodyPr/>
        <a:lstStyle/>
        <a:p>
          <a:pPr marR="0" algn="ctr" rtl="0"/>
          <a:r>
            <a:rPr lang="es-PY" sz="1600"/>
            <a:t>Trabajan</a:t>
          </a:r>
        </a:p>
        <a:p>
          <a:pPr algn="ctr"/>
          <a:r>
            <a:rPr lang="es-PY" sz="1600"/>
            <a:t>436.419</a:t>
          </a:r>
        </a:p>
        <a:p>
          <a:pPr algn="ctr"/>
          <a:r>
            <a:rPr lang="es-PY" sz="1600" b="1"/>
            <a:t>23,5%</a:t>
          </a:r>
          <a:endParaRPr lang="es-ES" sz="1600" b="1"/>
        </a:p>
      </dgm:t>
    </dgm:pt>
    <dgm:pt modelId="{79F2646B-7332-4A66-81D6-59B6108E13AB}" type="parTrans" cxnId="{9C922712-A30B-486A-9597-0598EB92CF75}">
      <dgm:prSet/>
      <dgm:spPr/>
      <dgm:t>
        <a:bodyPr/>
        <a:lstStyle/>
        <a:p>
          <a:endParaRPr lang="es-ES" sz="1600"/>
        </a:p>
      </dgm:t>
    </dgm:pt>
    <dgm:pt modelId="{4CFDA10C-EC29-4210-B85C-37FDF512A280}" type="sibTrans" cxnId="{9C922712-A30B-486A-9597-0598EB92CF75}">
      <dgm:prSet/>
      <dgm:spPr/>
      <dgm:t>
        <a:bodyPr/>
        <a:lstStyle/>
        <a:p>
          <a:endParaRPr lang="es-ES" sz="1600"/>
        </a:p>
      </dgm:t>
    </dgm:pt>
    <dgm:pt modelId="{7FF35967-9741-47A5-A03D-07FF7CAA4A71}">
      <dgm:prSet custT="1"/>
      <dgm:spPr/>
      <dgm:t>
        <a:bodyPr/>
        <a:lstStyle/>
        <a:p>
          <a:pPr marR="0" algn="ctr" rtl="0"/>
          <a:r>
            <a:rPr lang="es-ES" sz="1600" b="0" i="0" baseline="0">
              <a:latin typeface="+mj-lt"/>
            </a:rPr>
            <a:t>Trabajo Infantil</a:t>
          </a:r>
        </a:p>
        <a:p>
          <a:pPr marR="0" algn="ctr" rtl="0"/>
          <a:r>
            <a:rPr lang="es-ES" sz="1600" b="0" i="0" baseline="0">
              <a:latin typeface="+mj-lt"/>
            </a:rPr>
            <a:t>409.804</a:t>
          </a:r>
        </a:p>
        <a:p>
          <a:pPr marR="0" algn="ctr" rtl="0"/>
          <a:r>
            <a:rPr lang="es-ES" sz="1600" b="0" i="0" baseline="0">
              <a:latin typeface="+mj-lt"/>
            </a:rPr>
            <a:t>22,1%</a:t>
          </a:r>
          <a:endParaRPr lang="es-ES" sz="1600" b="0" i="0">
            <a:latin typeface="+mj-lt"/>
          </a:endParaRPr>
        </a:p>
      </dgm:t>
    </dgm:pt>
    <dgm:pt modelId="{C366464E-6220-4C81-B72A-45B88A06C1BA}" type="parTrans" cxnId="{0B2E8F16-C43A-4944-B53E-7E3CD9C796BD}">
      <dgm:prSet/>
      <dgm:spPr/>
      <dgm:t>
        <a:bodyPr/>
        <a:lstStyle/>
        <a:p>
          <a:endParaRPr lang="es-ES" sz="1600"/>
        </a:p>
      </dgm:t>
    </dgm:pt>
    <dgm:pt modelId="{1DB81C00-B2BF-4844-B442-31CFDAFAA2CF}" type="sibTrans" cxnId="{0B2E8F16-C43A-4944-B53E-7E3CD9C796BD}">
      <dgm:prSet/>
      <dgm:spPr/>
      <dgm:t>
        <a:bodyPr/>
        <a:lstStyle/>
        <a:p>
          <a:endParaRPr lang="es-ES" sz="1600"/>
        </a:p>
      </dgm:t>
    </dgm:pt>
    <dgm:pt modelId="{7A2BD195-4ECC-46F9-AB47-40840044027C}">
      <dgm:prSet custT="1"/>
      <dgm:spPr/>
      <dgm:t>
        <a:bodyPr/>
        <a:lstStyle/>
        <a:p>
          <a:pPr marR="0" algn="ctr" rtl="0"/>
          <a:r>
            <a:rPr lang="es-ES" sz="1600" b="0" i="0" baseline="0" dirty="0">
              <a:latin typeface="+mn-lt"/>
            </a:rPr>
            <a:t>Trabajo Infantil Peligroso</a:t>
          </a:r>
        </a:p>
        <a:p>
          <a:pPr marR="0" algn="ctr" rtl="0"/>
          <a:r>
            <a:rPr lang="es-ES" sz="1600" b="0" i="0" baseline="0" dirty="0">
              <a:latin typeface="+mn-lt"/>
            </a:rPr>
            <a:t>395.954</a:t>
          </a:r>
        </a:p>
        <a:p>
          <a:pPr marR="0" algn="ctr" rtl="0"/>
          <a:r>
            <a:rPr lang="es-ES" sz="1600" b="0" i="0" baseline="0" dirty="0">
              <a:latin typeface="+mn-lt"/>
            </a:rPr>
            <a:t>96,6%</a:t>
          </a:r>
        </a:p>
      </dgm:t>
    </dgm:pt>
    <dgm:pt modelId="{8DCBD9D7-B1B2-4EEF-9B28-2B5AAAC9BD56}" type="parTrans" cxnId="{36BE5838-AE2D-42A3-A0BC-9F30AE3BC25E}">
      <dgm:prSet/>
      <dgm:spPr/>
      <dgm:t>
        <a:bodyPr/>
        <a:lstStyle/>
        <a:p>
          <a:endParaRPr lang="es-ES" sz="1600"/>
        </a:p>
      </dgm:t>
    </dgm:pt>
    <dgm:pt modelId="{2F4F2F02-ACAD-4B51-8E37-4696FA821125}" type="sibTrans" cxnId="{36BE5838-AE2D-42A3-A0BC-9F30AE3BC25E}">
      <dgm:prSet/>
      <dgm:spPr/>
      <dgm:t>
        <a:bodyPr/>
        <a:lstStyle/>
        <a:p>
          <a:endParaRPr lang="es-ES" sz="1600"/>
        </a:p>
      </dgm:t>
    </dgm:pt>
    <dgm:pt modelId="{51F6F7BC-912B-432F-A01B-A357DE282CED}">
      <dgm:prSet custT="1"/>
      <dgm:spPr/>
      <dgm:t>
        <a:bodyPr/>
        <a:lstStyle/>
        <a:p>
          <a:pPr marR="0" algn="ctr" rtl="0"/>
          <a:r>
            <a:rPr lang="es-ES" sz="1600" b="0" i="0" baseline="0" dirty="0">
              <a:latin typeface="+mn-lt"/>
            </a:rPr>
            <a:t>Trabajo Ligero**</a:t>
          </a:r>
        </a:p>
        <a:p>
          <a:pPr marR="0" algn="ctr" rtl="0"/>
          <a:r>
            <a:rPr lang="es-ES" sz="1600" b="0" i="0" baseline="0" dirty="0">
              <a:latin typeface="+mn-lt"/>
            </a:rPr>
            <a:t>6.621</a:t>
          </a:r>
        </a:p>
        <a:p>
          <a:pPr marR="0" algn="ctr" rtl="0"/>
          <a:r>
            <a:rPr lang="es-ES" sz="1600" b="0" i="0" baseline="0" dirty="0">
              <a:latin typeface="+mn-lt"/>
            </a:rPr>
            <a:t>0,4%</a:t>
          </a:r>
          <a:endParaRPr lang="es-ES" sz="1600" b="0" i="0" dirty="0">
            <a:latin typeface="+mn-lt"/>
          </a:endParaRPr>
        </a:p>
      </dgm:t>
    </dgm:pt>
    <dgm:pt modelId="{1D05FAE7-A718-416B-ADA0-7F284536026D}" type="parTrans" cxnId="{4CA71817-74AF-4580-BEFA-B51950533B1B}">
      <dgm:prSet/>
      <dgm:spPr/>
      <dgm:t>
        <a:bodyPr/>
        <a:lstStyle/>
        <a:p>
          <a:endParaRPr lang="es-ES" sz="1600"/>
        </a:p>
      </dgm:t>
    </dgm:pt>
    <dgm:pt modelId="{1782C9AF-8461-4CA5-86FB-AF79BA21F091}" type="sibTrans" cxnId="{4CA71817-74AF-4580-BEFA-B51950533B1B}">
      <dgm:prSet/>
      <dgm:spPr/>
      <dgm:t>
        <a:bodyPr/>
        <a:lstStyle/>
        <a:p>
          <a:endParaRPr lang="es-ES" sz="1600"/>
        </a:p>
      </dgm:t>
    </dgm:pt>
    <dgm:pt modelId="{9AC2B459-3A75-483E-AA03-1D7232E5F874}">
      <dgm:prSet custT="1"/>
      <dgm:spPr/>
      <dgm:t>
        <a:bodyPr/>
        <a:lstStyle/>
        <a:p>
          <a:r>
            <a:rPr lang="es-PY" sz="1600" dirty="0"/>
            <a:t>No realiza Trabajo Infantil Peligroso</a:t>
          </a:r>
        </a:p>
        <a:p>
          <a:r>
            <a:rPr lang="es-PY" sz="1600" dirty="0"/>
            <a:t>13.850</a:t>
          </a:r>
        </a:p>
        <a:p>
          <a:r>
            <a:rPr lang="es-PY" sz="1600" dirty="0"/>
            <a:t>3,4%</a:t>
          </a:r>
        </a:p>
      </dgm:t>
    </dgm:pt>
    <dgm:pt modelId="{A41D4F80-50DB-45DF-85CB-3FAB9038BBBE}" type="parTrans" cxnId="{DEF8B09C-5AFC-4D90-8523-DCEB84860220}">
      <dgm:prSet/>
      <dgm:spPr/>
      <dgm:t>
        <a:bodyPr/>
        <a:lstStyle/>
        <a:p>
          <a:endParaRPr lang="es-PY" sz="1600"/>
        </a:p>
      </dgm:t>
    </dgm:pt>
    <dgm:pt modelId="{A65FD1AD-8084-4274-A70E-4CDF5522F4C4}" type="sibTrans" cxnId="{DEF8B09C-5AFC-4D90-8523-DCEB84860220}">
      <dgm:prSet/>
      <dgm:spPr/>
      <dgm:t>
        <a:bodyPr/>
        <a:lstStyle/>
        <a:p>
          <a:endParaRPr lang="es-PY" sz="1600"/>
        </a:p>
      </dgm:t>
    </dgm:pt>
    <dgm:pt modelId="{B55FC693-E5C9-49C9-A5FE-D5A3FB649977}">
      <dgm:prSet custT="1"/>
      <dgm:spPr/>
      <dgm:t>
        <a:bodyPr/>
        <a:lstStyle/>
        <a:p>
          <a:pPr marR="0" rtl="0"/>
          <a:r>
            <a:rPr lang="es-ES" sz="1600" b="0" i="0" baseline="0" dirty="0">
              <a:latin typeface="Century Gothic" panose="020B0502020202020204" pitchFamily="34" charset="0"/>
            </a:rPr>
            <a:t>No es Trabajo Infantil***</a:t>
          </a:r>
        </a:p>
        <a:p>
          <a:pPr marR="0" rtl="0"/>
          <a:r>
            <a:rPr lang="es-ES" sz="1600" b="0" i="0" baseline="0" dirty="0">
              <a:latin typeface="Century Gothic" panose="020B0502020202020204" pitchFamily="34" charset="0"/>
            </a:rPr>
            <a:t>19.994</a:t>
          </a:r>
        </a:p>
        <a:p>
          <a:pPr marR="0" rtl="0"/>
          <a:r>
            <a:rPr lang="es-ES" sz="1600" b="0" i="0" baseline="0" dirty="0">
              <a:latin typeface="Century Gothic" panose="020B0502020202020204" pitchFamily="34" charset="0"/>
            </a:rPr>
            <a:t>1,1%</a:t>
          </a:r>
          <a:endParaRPr lang="es-ES" sz="1600" b="0" i="0" dirty="0">
            <a:latin typeface="Century Gothic" panose="020B0502020202020204" pitchFamily="34" charset="0"/>
          </a:endParaRPr>
        </a:p>
      </dgm:t>
    </dgm:pt>
    <dgm:pt modelId="{F2D0DBB5-51A1-4CBA-A29C-B58E4E27A5FA}" type="parTrans" cxnId="{F89784D4-E7CE-4485-9ED0-63C2BD23F724}">
      <dgm:prSet/>
      <dgm:spPr/>
      <dgm:t>
        <a:bodyPr/>
        <a:lstStyle/>
        <a:p>
          <a:endParaRPr lang="es-PY" sz="1600"/>
        </a:p>
      </dgm:t>
    </dgm:pt>
    <dgm:pt modelId="{9DAF81D6-241A-4915-8FBB-3FF5AE4531BB}" type="sibTrans" cxnId="{F89784D4-E7CE-4485-9ED0-63C2BD23F724}">
      <dgm:prSet/>
      <dgm:spPr/>
      <dgm:t>
        <a:bodyPr/>
        <a:lstStyle/>
        <a:p>
          <a:endParaRPr lang="es-PY" sz="1600"/>
        </a:p>
      </dgm:t>
    </dgm:pt>
    <dgm:pt modelId="{B437E5DB-B2FB-49EC-8BAC-6C67A3DD4AFB}" type="pres">
      <dgm:prSet presAssocID="{4462E98D-DBE5-46E5-8438-1B7C61EB9DD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E6FE9F4-79E6-41C5-BB78-CD1ED6FB79D3}" type="pres">
      <dgm:prSet presAssocID="{4462E98D-DBE5-46E5-8438-1B7C61EB9DD4}" presName="hierFlow" presStyleCnt="0"/>
      <dgm:spPr/>
    </dgm:pt>
    <dgm:pt modelId="{71E4C672-C0FE-403D-BC78-35D5B9E94E08}" type="pres">
      <dgm:prSet presAssocID="{4462E98D-DBE5-46E5-8438-1B7C61EB9DD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2E8E4DC-F107-4A26-85DA-C0DD687E1509}" type="pres">
      <dgm:prSet presAssocID="{1C29EF17-B33E-4244-835F-75150FBE3FD6}" presName="Name14" presStyleCnt="0"/>
      <dgm:spPr/>
    </dgm:pt>
    <dgm:pt modelId="{8E0F8A44-4F54-4E7F-AB38-B142ED910F57}" type="pres">
      <dgm:prSet presAssocID="{1C29EF17-B33E-4244-835F-75150FBE3FD6}" presName="level1Shape" presStyleLbl="node0" presStyleIdx="0" presStyleCnt="1">
        <dgm:presLayoutVars>
          <dgm:chPref val="3"/>
        </dgm:presLayoutVars>
      </dgm:prSet>
      <dgm:spPr/>
    </dgm:pt>
    <dgm:pt modelId="{B63FA37D-0ACD-409B-B043-5CADE6F55A49}" type="pres">
      <dgm:prSet presAssocID="{1C29EF17-B33E-4244-835F-75150FBE3FD6}" presName="hierChild2" presStyleCnt="0"/>
      <dgm:spPr/>
    </dgm:pt>
    <dgm:pt modelId="{6BBEF730-D2EE-4014-ACAF-8E8657CAB365}" type="pres">
      <dgm:prSet presAssocID="{26621E11-8B0C-4E83-AEDD-CE8E8109EBE6}" presName="Name19" presStyleLbl="parChTrans1D2" presStyleIdx="0" presStyleCnt="2"/>
      <dgm:spPr/>
    </dgm:pt>
    <dgm:pt modelId="{6C4C2369-8ACA-4C21-B9AE-963EF2573C49}" type="pres">
      <dgm:prSet presAssocID="{ECAE8DA6-9650-4632-B1C0-868C618940DF}" presName="Name21" presStyleCnt="0"/>
      <dgm:spPr/>
    </dgm:pt>
    <dgm:pt modelId="{8B33835D-A720-42BF-9AF9-59FB7CBF72D1}" type="pres">
      <dgm:prSet presAssocID="{ECAE8DA6-9650-4632-B1C0-868C618940DF}" presName="level2Shape" presStyleLbl="node2" presStyleIdx="0" presStyleCnt="2"/>
      <dgm:spPr/>
    </dgm:pt>
    <dgm:pt modelId="{5486AF82-003A-4068-9F8F-26D03BF5C62F}" type="pres">
      <dgm:prSet presAssocID="{ECAE8DA6-9650-4632-B1C0-868C618940DF}" presName="hierChild3" presStyleCnt="0"/>
      <dgm:spPr/>
    </dgm:pt>
    <dgm:pt modelId="{E4D9DED4-1D22-4968-8983-A5FB2B1BFAB0}" type="pres">
      <dgm:prSet presAssocID="{79F2646B-7332-4A66-81D6-59B6108E13AB}" presName="Name19" presStyleLbl="parChTrans1D2" presStyleIdx="1" presStyleCnt="2"/>
      <dgm:spPr/>
    </dgm:pt>
    <dgm:pt modelId="{736D59E6-E779-4D40-A6EA-D09758576423}" type="pres">
      <dgm:prSet presAssocID="{79EFD14A-3588-4332-BE88-B306BB889079}" presName="Name21" presStyleCnt="0"/>
      <dgm:spPr/>
    </dgm:pt>
    <dgm:pt modelId="{54B66DB8-CECF-41DD-8F92-D42CA823BCE3}" type="pres">
      <dgm:prSet presAssocID="{79EFD14A-3588-4332-BE88-B306BB889079}" presName="level2Shape" presStyleLbl="node2" presStyleIdx="1" presStyleCnt="2"/>
      <dgm:spPr/>
    </dgm:pt>
    <dgm:pt modelId="{D0124408-6728-42D7-8E5D-29052F322670}" type="pres">
      <dgm:prSet presAssocID="{79EFD14A-3588-4332-BE88-B306BB889079}" presName="hierChild3" presStyleCnt="0"/>
      <dgm:spPr/>
    </dgm:pt>
    <dgm:pt modelId="{A934B94E-EB16-434C-A0FA-21AF02DCA64E}" type="pres">
      <dgm:prSet presAssocID="{C366464E-6220-4C81-B72A-45B88A06C1BA}" presName="Name19" presStyleLbl="parChTrans1D3" presStyleIdx="0" presStyleCnt="3"/>
      <dgm:spPr/>
    </dgm:pt>
    <dgm:pt modelId="{C03C66FA-34A2-453D-9690-ED3FB8E50583}" type="pres">
      <dgm:prSet presAssocID="{7FF35967-9741-47A5-A03D-07FF7CAA4A71}" presName="Name21" presStyleCnt="0"/>
      <dgm:spPr/>
    </dgm:pt>
    <dgm:pt modelId="{9C7C59F7-D73C-4D4C-882D-706146253702}" type="pres">
      <dgm:prSet presAssocID="{7FF35967-9741-47A5-A03D-07FF7CAA4A71}" presName="level2Shape" presStyleLbl="node3" presStyleIdx="0" presStyleCnt="3"/>
      <dgm:spPr/>
    </dgm:pt>
    <dgm:pt modelId="{42F491FA-C4DA-4F00-8318-1C872E852F3D}" type="pres">
      <dgm:prSet presAssocID="{7FF35967-9741-47A5-A03D-07FF7CAA4A71}" presName="hierChild3" presStyleCnt="0"/>
      <dgm:spPr/>
    </dgm:pt>
    <dgm:pt modelId="{9DC913BA-71A5-4A72-9805-B25A8D810451}" type="pres">
      <dgm:prSet presAssocID="{8DCBD9D7-B1B2-4EEF-9B28-2B5AAAC9BD56}" presName="Name19" presStyleLbl="parChTrans1D4" presStyleIdx="0" presStyleCnt="2"/>
      <dgm:spPr/>
    </dgm:pt>
    <dgm:pt modelId="{44F19DB4-0313-4D72-A9BD-1C5C749DB364}" type="pres">
      <dgm:prSet presAssocID="{7A2BD195-4ECC-46F9-AB47-40840044027C}" presName="Name21" presStyleCnt="0"/>
      <dgm:spPr/>
    </dgm:pt>
    <dgm:pt modelId="{619E85C4-D773-4347-BD9D-60023CFF5C6D}" type="pres">
      <dgm:prSet presAssocID="{7A2BD195-4ECC-46F9-AB47-40840044027C}" presName="level2Shape" presStyleLbl="node4" presStyleIdx="0" presStyleCnt="2"/>
      <dgm:spPr/>
    </dgm:pt>
    <dgm:pt modelId="{FB3355ED-3320-4436-8774-89C87FCC983F}" type="pres">
      <dgm:prSet presAssocID="{7A2BD195-4ECC-46F9-AB47-40840044027C}" presName="hierChild3" presStyleCnt="0"/>
      <dgm:spPr/>
    </dgm:pt>
    <dgm:pt modelId="{4E8DDC67-AE2A-4EFB-948E-6E3593B3667C}" type="pres">
      <dgm:prSet presAssocID="{A41D4F80-50DB-45DF-85CB-3FAB9038BBBE}" presName="Name19" presStyleLbl="parChTrans1D4" presStyleIdx="1" presStyleCnt="2"/>
      <dgm:spPr/>
    </dgm:pt>
    <dgm:pt modelId="{AF454E96-5B49-447E-97AC-DA522A6BF6B4}" type="pres">
      <dgm:prSet presAssocID="{9AC2B459-3A75-483E-AA03-1D7232E5F874}" presName="Name21" presStyleCnt="0"/>
      <dgm:spPr/>
    </dgm:pt>
    <dgm:pt modelId="{586AAD48-14C8-464A-827E-122E40DE047D}" type="pres">
      <dgm:prSet presAssocID="{9AC2B459-3A75-483E-AA03-1D7232E5F874}" presName="level2Shape" presStyleLbl="node4" presStyleIdx="1" presStyleCnt="2"/>
      <dgm:spPr/>
    </dgm:pt>
    <dgm:pt modelId="{F01C021E-43A8-40A9-9421-46DD76151E0B}" type="pres">
      <dgm:prSet presAssocID="{9AC2B459-3A75-483E-AA03-1D7232E5F874}" presName="hierChild3" presStyleCnt="0"/>
      <dgm:spPr/>
    </dgm:pt>
    <dgm:pt modelId="{6E0CC459-316B-47EC-9251-D1F317AB8577}" type="pres">
      <dgm:prSet presAssocID="{1D05FAE7-A718-416B-ADA0-7F284536026D}" presName="Name19" presStyleLbl="parChTrans1D3" presStyleIdx="1" presStyleCnt="3"/>
      <dgm:spPr/>
    </dgm:pt>
    <dgm:pt modelId="{C48F5BF7-8256-4BAF-8DBC-7B804094E4C6}" type="pres">
      <dgm:prSet presAssocID="{51F6F7BC-912B-432F-A01B-A357DE282CED}" presName="Name21" presStyleCnt="0"/>
      <dgm:spPr/>
    </dgm:pt>
    <dgm:pt modelId="{BEDAFB0D-2E13-4FC7-BCB2-72489D32773A}" type="pres">
      <dgm:prSet presAssocID="{51F6F7BC-912B-432F-A01B-A357DE282CED}" presName="level2Shape" presStyleLbl="node3" presStyleIdx="1" presStyleCnt="3"/>
      <dgm:spPr/>
    </dgm:pt>
    <dgm:pt modelId="{24B29A2A-F7CA-4751-8F3B-134DB81565FD}" type="pres">
      <dgm:prSet presAssocID="{51F6F7BC-912B-432F-A01B-A357DE282CED}" presName="hierChild3" presStyleCnt="0"/>
      <dgm:spPr/>
    </dgm:pt>
    <dgm:pt modelId="{3A50F175-A706-41DC-9780-B8E2DAEFCF4F}" type="pres">
      <dgm:prSet presAssocID="{F2D0DBB5-51A1-4CBA-A29C-B58E4E27A5FA}" presName="Name19" presStyleLbl="parChTrans1D3" presStyleIdx="2" presStyleCnt="3"/>
      <dgm:spPr/>
    </dgm:pt>
    <dgm:pt modelId="{30830B87-669E-4814-BA4E-1F2B77642545}" type="pres">
      <dgm:prSet presAssocID="{B55FC693-E5C9-49C9-A5FE-D5A3FB649977}" presName="Name21" presStyleCnt="0"/>
      <dgm:spPr/>
    </dgm:pt>
    <dgm:pt modelId="{68EC65E8-0460-49D9-9ADB-FAAA158EA6B2}" type="pres">
      <dgm:prSet presAssocID="{B55FC693-E5C9-49C9-A5FE-D5A3FB649977}" presName="level2Shape" presStyleLbl="node3" presStyleIdx="2" presStyleCnt="3"/>
      <dgm:spPr/>
    </dgm:pt>
    <dgm:pt modelId="{96497D91-0103-435C-983E-50BF587B9780}" type="pres">
      <dgm:prSet presAssocID="{B55FC693-E5C9-49C9-A5FE-D5A3FB649977}" presName="hierChild3" presStyleCnt="0"/>
      <dgm:spPr/>
    </dgm:pt>
    <dgm:pt modelId="{4E6D0C4D-4832-4609-A2BB-B58DBE2D5A74}" type="pres">
      <dgm:prSet presAssocID="{4462E98D-DBE5-46E5-8438-1B7C61EB9DD4}" presName="bgShapesFlow" presStyleCnt="0"/>
      <dgm:spPr/>
    </dgm:pt>
  </dgm:ptLst>
  <dgm:cxnLst>
    <dgm:cxn modelId="{86851701-03F8-4FBC-8A52-164255240C5E}" type="presOf" srcId="{8DCBD9D7-B1B2-4EEF-9B28-2B5AAAC9BD56}" destId="{9DC913BA-71A5-4A72-9805-B25A8D810451}" srcOrd="0" destOrd="0" presId="urn:microsoft.com/office/officeart/2005/8/layout/hierarchy6"/>
    <dgm:cxn modelId="{B4C3890F-552D-4751-96F8-B031774BCC3B}" type="presOf" srcId="{C366464E-6220-4C81-B72A-45B88A06C1BA}" destId="{A934B94E-EB16-434C-A0FA-21AF02DCA64E}" srcOrd="0" destOrd="0" presId="urn:microsoft.com/office/officeart/2005/8/layout/hierarchy6"/>
    <dgm:cxn modelId="{4B99AA11-2934-4CA7-A264-98049F8D7B06}" type="presOf" srcId="{4462E98D-DBE5-46E5-8438-1B7C61EB9DD4}" destId="{B437E5DB-B2FB-49EC-8BAC-6C67A3DD4AFB}" srcOrd="0" destOrd="0" presId="urn:microsoft.com/office/officeart/2005/8/layout/hierarchy6"/>
    <dgm:cxn modelId="{9C922712-A30B-486A-9597-0598EB92CF75}" srcId="{1C29EF17-B33E-4244-835F-75150FBE3FD6}" destId="{79EFD14A-3588-4332-BE88-B306BB889079}" srcOrd="1" destOrd="0" parTransId="{79F2646B-7332-4A66-81D6-59B6108E13AB}" sibTransId="{4CFDA10C-EC29-4210-B85C-37FDF512A280}"/>
    <dgm:cxn modelId="{0B2E8F16-C43A-4944-B53E-7E3CD9C796BD}" srcId="{79EFD14A-3588-4332-BE88-B306BB889079}" destId="{7FF35967-9741-47A5-A03D-07FF7CAA4A71}" srcOrd="0" destOrd="0" parTransId="{C366464E-6220-4C81-B72A-45B88A06C1BA}" sibTransId="{1DB81C00-B2BF-4844-B442-31CFDAFAA2CF}"/>
    <dgm:cxn modelId="{89F50C17-998E-41AA-841F-B26F92602C83}" type="presOf" srcId="{B55FC693-E5C9-49C9-A5FE-D5A3FB649977}" destId="{68EC65E8-0460-49D9-9ADB-FAAA158EA6B2}" srcOrd="0" destOrd="0" presId="urn:microsoft.com/office/officeart/2005/8/layout/hierarchy6"/>
    <dgm:cxn modelId="{4CA71817-74AF-4580-BEFA-B51950533B1B}" srcId="{79EFD14A-3588-4332-BE88-B306BB889079}" destId="{51F6F7BC-912B-432F-A01B-A357DE282CED}" srcOrd="1" destOrd="0" parTransId="{1D05FAE7-A718-416B-ADA0-7F284536026D}" sibTransId="{1782C9AF-8461-4CA5-86FB-AF79BA21F091}"/>
    <dgm:cxn modelId="{6F73A128-B960-4DB9-BD22-3F592301AF9F}" type="presOf" srcId="{9AC2B459-3A75-483E-AA03-1D7232E5F874}" destId="{586AAD48-14C8-464A-827E-122E40DE047D}" srcOrd="0" destOrd="0" presId="urn:microsoft.com/office/officeart/2005/8/layout/hierarchy6"/>
    <dgm:cxn modelId="{D5C9072D-4883-498C-8FE0-075702DAD590}" type="presOf" srcId="{1D05FAE7-A718-416B-ADA0-7F284536026D}" destId="{6E0CC459-316B-47EC-9251-D1F317AB8577}" srcOrd="0" destOrd="0" presId="urn:microsoft.com/office/officeart/2005/8/layout/hierarchy6"/>
    <dgm:cxn modelId="{36BE5838-AE2D-42A3-A0BC-9F30AE3BC25E}" srcId="{7FF35967-9741-47A5-A03D-07FF7CAA4A71}" destId="{7A2BD195-4ECC-46F9-AB47-40840044027C}" srcOrd="0" destOrd="0" parTransId="{8DCBD9D7-B1B2-4EEF-9B28-2B5AAAC9BD56}" sibTransId="{2F4F2F02-ACAD-4B51-8E37-4696FA821125}"/>
    <dgm:cxn modelId="{04F96440-AAD7-4225-9C63-A3CE56AFF29E}" type="presOf" srcId="{51F6F7BC-912B-432F-A01B-A357DE282CED}" destId="{BEDAFB0D-2E13-4FC7-BCB2-72489D32773A}" srcOrd="0" destOrd="0" presId="urn:microsoft.com/office/officeart/2005/8/layout/hierarchy6"/>
    <dgm:cxn modelId="{A4F79D76-DF44-402D-927E-733162410B4C}" type="presOf" srcId="{26621E11-8B0C-4E83-AEDD-CE8E8109EBE6}" destId="{6BBEF730-D2EE-4014-ACAF-8E8657CAB365}" srcOrd="0" destOrd="0" presId="urn:microsoft.com/office/officeart/2005/8/layout/hierarchy6"/>
    <dgm:cxn modelId="{A302A77C-67F9-4D67-93B6-C1D8200822D8}" type="presOf" srcId="{ECAE8DA6-9650-4632-B1C0-868C618940DF}" destId="{8B33835D-A720-42BF-9AF9-59FB7CBF72D1}" srcOrd="0" destOrd="0" presId="urn:microsoft.com/office/officeart/2005/8/layout/hierarchy6"/>
    <dgm:cxn modelId="{DEF8B09C-5AFC-4D90-8523-DCEB84860220}" srcId="{7FF35967-9741-47A5-A03D-07FF7CAA4A71}" destId="{9AC2B459-3A75-483E-AA03-1D7232E5F874}" srcOrd="1" destOrd="0" parTransId="{A41D4F80-50DB-45DF-85CB-3FAB9038BBBE}" sibTransId="{A65FD1AD-8084-4274-A70E-4CDF5522F4C4}"/>
    <dgm:cxn modelId="{3149ECB9-FF3F-426C-BCFB-F9108F9C4B17}" type="presOf" srcId="{7A2BD195-4ECC-46F9-AB47-40840044027C}" destId="{619E85C4-D773-4347-BD9D-60023CFF5C6D}" srcOrd="0" destOrd="0" presId="urn:microsoft.com/office/officeart/2005/8/layout/hierarchy6"/>
    <dgm:cxn modelId="{0859D3CB-EF53-4C87-A49C-3EA00817AC1A}" type="presOf" srcId="{79EFD14A-3588-4332-BE88-B306BB889079}" destId="{54B66DB8-CECF-41DD-8F92-D42CA823BCE3}" srcOrd="0" destOrd="0" presId="urn:microsoft.com/office/officeart/2005/8/layout/hierarchy6"/>
    <dgm:cxn modelId="{720CB9CE-5794-499A-A754-A431887A2F60}" type="presOf" srcId="{7FF35967-9741-47A5-A03D-07FF7CAA4A71}" destId="{9C7C59F7-D73C-4D4C-882D-706146253702}" srcOrd="0" destOrd="0" presId="urn:microsoft.com/office/officeart/2005/8/layout/hierarchy6"/>
    <dgm:cxn modelId="{BAAC6AD0-E606-4352-B076-FA9AB6DF9CE9}" type="presOf" srcId="{F2D0DBB5-51A1-4CBA-A29C-B58E4E27A5FA}" destId="{3A50F175-A706-41DC-9780-B8E2DAEFCF4F}" srcOrd="0" destOrd="0" presId="urn:microsoft.com/office/officeart/2005/8/layout/hierarchy6"/>
    <dgm:cxn modelId="{95E9EFD3-8725-4344-BF11-85B1C8E21D1C}" type="presOf" srcId="{A41D4F80-50DB-45DF-85CB-3FAB9038BBBE}" destId="{4E8DDC67-AE2A-4EFB-948E-6E3593B3667C}" srcOrd="0" destOrd="0" presId="urn:microsoft.com/office/officeart/2005/8/layout/hierarchy6"/>
    <dgm:cxn modelId="{F89784D4-E7CE-4485-9ED0-63C2BD23F724}" srcId="{79EFD14A-3588-4332-BE88-B306BB889079}" destId="{B55FC693-E5C9-49C9-A5FE-D5A3FB649977}" srcOrd="2" destOrd="0" parTransId="{F2D0DBB5-51A1-4CBA-A29C-B58E4E27A5FA}" sibTransId="{9DAF81D6-241A-4915-8FBB-3FF5AE4531BB}"/>
    <dgm:cxn modelId="{8396CFED-511D-4AB1-A162-0BABA6A5FA5B}" type="presOf" srcId="{1C29EF17-B33E-4244-835F-75150FBE3FD6}" destId="{8E0F8A44-4F54-4E7F-AB38-B142ED910F57}" srcOrd="0" destOrd="0" presId="urn:microsoft.com/office/officeart/2005/8/layout/hierarchy6"/>
    <dgm:cxn modelId="{EC4655F4-8F20-46D2-80CF-281BE8430ED7}" type="presOf" srcId="{79F2646B-7332-4A66-81D6-59B6108E13AB}" destId="{E4D9DED4-1D22-4968-8983-A5FB2B1BFAB0}" srcOrd="0" destOrd="0" presId="urn:microsoft.com/office/officeart/2005/8/layout/hierarchy6"/>
    <dgm:cxn modelId="{2502B1F9-047B-4FF2-AC66-18FDC686B3BF}" srcId="{1C29EF17-B33E-4244-835F-75150FBE3FD6}" destId="{ECAE8DA6-9650-4632-B1C0-868C618940DF}" srcOrd="0" destOrd="0" parTransId="{26621E11-8B0C-4E83-AEDD-CE8E8109EBE6}" sibTransId="{2F3A9A6E-7D52-4603-940E-F7F893B1F8C5}"/>
    <dgm:cxn modelId="{041BD4FF-BA46-4F59-AA58-AED254C9D1AF}" srcId="{4462E98D-DBE5-46E5-8438-1B7C61EB9DD4}" destId="{1C29EF17-B33E-4244-835F-75150FBE3FD6}" srcOrd="0" destOrd="0" parTransId="{1804EEF1-31C1-4912-A0A9-E028BA6C5A75}" sibTransId="{BED99135-D863-486A-B970-EA5B6ECE3DDC}"/>
    <dgm:cxn modelId="{E7E6D50B-10EF-4A5F-A8E3-EE5208A8115A}" type="presParOf" srcId="{B437E5DB-B2FB-49EC-8BAC-6C67A3DD4AFB}" destId="{6E6FE9F4-79E6-41C5-BB78-CD1ED6FB79D3}" srcOrd="0" destOrd="0" presId="urn:microsoft.com/office/officeart/2005/8/layout/hierarchy6"/>
    <dgm:cxn modelId="{E8CBC585-2604-4CB0-B4E8-8330C0D4F388}" type="presParOf" srcId="{6E6FE9F4-79E6-41C5-BB78-CD1ED6FB79D3}" destId="{71E4C672-C0FE-403D-BC78-35D5B9E94E08}" srcOrd="0" destOrd="0" presId="urn:microsoft.com/office/officeart/2005/8/layout/hierarchy6"/>
    <dgm:cxn modelId="{75B3E587-073A-4E5C-9236-E9716B162974}" type="presParOf" srcId="{71E4C672-C0FE-403D-BC78-35D5B9E94E08}" destId="{72E8E4DC-F107-4A26-85DA-C0DD687E1509}" srcOrd="0" destOrd="0" presId="urn:microsoft.com/office/officeart/2005/8/layout/hierarchy6"/>
    <dgm:cxn modelId="{6AA7F226-6DCD-4264-821B-E0094A366E62}" type="presParOf" srcId="{72E8E4DC-F107-4A26-85DA-C0DD687E1509}" destId="{8E0F8A44-4F54-4E7F-AB38-B142ED910F57}" srcOrd="0" destOrd="0" presId="urn:microsoft.com/office/officeart/2005/8/layout/hierarchy6"/>
    <dgm:cxn modelId="{DB17F695-A8A2-478F-9D2C-DB1E337C2A2C}" type="presParOf" srcId="{72E8E4DC-F107-4A26-85DA-C0DD687E1509}" destId="{B63FA37D-0ACD-409B-B043-5CADE6F55A49}" srcOrd="1" destOrd="0" presId="urn:microsoft.com/office/officeart/2005/8/layout/hierarchy6"/>
    <dgm:cxn modelId="{F26B5641-88BE-4851-8B5B-F648E18191F9}" type="presParOf" srcId="{B63FA37D-0ACD-409B-B043-5CADE6F55A49}" destId="{6BBEF730-D2EE-4014-ACAF-8E8657CAB365}" srcOrd="0" destOrd="0" presId="urn:microsoft.com/office/officeart/2005/8/layout/hierarchy6"/>
    <dgm:cxn modelId="{F8EE1DBB-1EFC-479E-92D4-3DACFAB0C4A5}" type="presParOf" srcId="{B63FA37D-0ACD-409B-B043-5CADE6F55A49}" destId="{6C4C2369-8ACA-4C21-B9AE-963EF2573C49}" srcOrd="1" destOrd="0" presId="urn:microsoft.com/office/officeart/2005/8/layout/hierarchy6"/>
    <dgm:cxn modelId="{5CBB6957-6E78-4888-BC5A-89FEF3213A9E}" type="presParOf" srcId="{6C4C2369-8ACA-4C21-B9AE-963EF2573C49}" destId="{8B33835D-A720-42BF-9AF9-59FB7CBF72D1}" srcOrd="0" destOrd="0" presId="urn:microsoft.com/office/officeart/2005/8/layout/hierarchy6"/>
    <dgm:cxn modelId="{8F7A96E3-F47E-447A-9AD5-B44232AD16B4}" type="presParOf" srcId="{6C4C2369-8ACA-4C21-B9AE-963EF2573C49}" destId="{5486AF82-003A-4068-9F8F-26D03BF5C62F}" srcOrd="1" destOrd="0" presId="urn:microsoft.com/office/officeart/2005/8/layout/hierarchy6"/>
    <dgm:cxn modelId="{85A5A3B0-2C3C-4381-BD85-0BD4A4200BAC}" type="presParOf" srcId="{B63FA37D-0ACD-409B-B043-5CADE6F55A49}" destId="{E4D9DED4-1D22-4968-8983-A5FB2B1BFAB0}" srcOrd="2" destOrd="0" presId="urn:microsoft.com/office/officeart/2005/8/layout/hierarchy6"/>
    <dgm:cxn modelId="{59BD5AEA-F8F3-48E8-BBEB-380569CEF94A}" type="presParOf" srcId="{B63FA37D-0ACD-409B-B043-5CADE6F55A49}" destId="{736D59E6-E779-4D40-A6EA-D09758576423}" srcOrd="3" destOrd="0" presId="urn:microsoft.com/office/officeart/2005/8/layout/hierarchy6"/>
    <dgm:cxn modelId="{4D49859B-54EA-4307-9C9A-30EF698D6C13}" type="presParOf" srcId="{736D59E6-E779-4D40-A6EA-D09758576423}" destId="{54B66DB8-CECF-41DD-8F92-D42CA823BCE3}" srcOrd="0" destOrd="0" presId="urn:microsoft.com/office/officeart/2005/8/layout/hierarchy6"/>
    <dgm:cxn modelId="{E4A5ECBF-5199-4A83-AC87-D65231BA56F6}" type="presParOf" srcId="{736D59E6-E779-4D40-A6EA-D09758576423}" destId="{D0124408-6728-42D7-8E5D-29052F322670}" srcOrd="1" destOrd="0" presId="urn:microsoft.com/office/officeart/2005/8/layout/hierarchy6"/>
    <dgm:cxn modelId="{7ADF6C2C-5FF5-4CDA-B055-A5E93414313A}" type="presParOf" srcId="{D0124408-6728-42D7-8E5D-29052F322670}" destId="{A934B94E-EB16-434C-A0FA-21AF02DCA64E}" srcOrd="0" destOrd="0" presId="urn:microsoft.com/office/officeart/2005/8/layout/hierarchy6"/>
    <dgm:cxn modelId="{E9F170FB-5062-4D50-A0C4-2EC32E042F53}" type="presParOf" srcId="{D0124408-6728-42D7-8E5D-29052F322670}" destId="{C03C66FA-34A2-453D-9690-ED3FB8E50583}" srcOrd="1" destOrd="0" presId="urn:microsoft.com/office/officeart/2005/8/layout/hierarchy6"/>
    <dgm:cxn modelId="{73427AA1-6102-4B97-837A-2E6167E6BCEF}" type="presParOf" srcId="{C03C66FA-34A2-453D-9690-ED3FB8E50583}" destId="{9C7C59F7-D73C-4D4C-882D-706146253702}" srcOrd="0" destOrd="0" presId="urn:microsoft.com/office/officeart/2005/8/layout/hierarchy6"/>
    <dgm:cxn modelId="{E443042F-FE9E-418A-96AC-0DC91F964E2D}" type="presParOf" srcId="{C03C66FA-34A2-453D-9690-ED3FB8E50583}" destId="{42F491FA-C4DA-4F00-8318-1C872E852F3D}" srcOrd="1" destOrd="0" presId="urn:microsoft.com/office/officeart/2005/8/layout/hierarchy6"/>
    <dgm:cxn modelId="{44F0990A-0706-4A66-B727-CD050CEC9C79}" type="presParOf" srcId="{42F491FA-C4DA-4F00-8318-1C872E852F3D}" destId="{9DC913BA-71A5-4A72-9805-B25A8D810451}" srcOrd="0" destOrd="0" presId="urn:microsoft.com/office/officeart/2005/8/layout/hierarchy6"/>
    <dgm:cxn modelId="{DA6ED1C2-E391-4B41-9A53-81F3A9A12625}" type="presParOf" srcId="{42F491FA-C4DA-4F00-8318-1C872E852F3D}" destId="{44F19DB4-0313-4D72-A9BD-1C5C749DB364}" srcOrd="1" destOrd="0" presId="urn:microsoft.com/office/officeart/2005/8/layout/hierarchy6"/>
    <dgm:cxn modelId="{62940BAD-40CD-4901-93AD-D10D8AFDB296}" type="presParOf" srcId="{44F19DB4-0313-4D72-A9BD-1C5C749DB364}" destId="{619E85C4-D773-4347-BD9D-60023CFF5C6D}" srcOrd="0" destOrd="0" presId="urn:microsoft.com/office/officeart/2005/8/layout/hierarchy6"/>
    <dgm:cxn modelId="{6AD00E7F-356C-497E-BD97-A7212C5FC97E}" type="presParOf" srcId="{44F19DB4-0313-4D72-A9BD-1C5C749DB364}" destId="{FB3355ED-3320-4436-8774-89C87FCC983F}" srcOrd="1" destOrd="0" presId="urn:microsoft.com/office/officeart/2005/8/layout/hierarchy6"/>
    <dgm:cxn modelId="{FFC59D4D-0B1D-4648-9CBC-4378D59CE4F4}" type="presParOf" srcId="{42F491FA-C4DA-4F00-8318-1C872E852F3D}" destId="{4E8DDC67-AE2A-4EFB-948E-6E3593B3667C}" srcOrd="2" destOrd="0" presId="urn:microsoft.com/office/officeart/2005/8/layout/hierarchy6"/>
    <dgm:cxn modelId="{9F554C91-4DF1-4106-8088-D8EEB1FC5E12}" type="presParOf" srcId="{42F491FA-C4DA-4F00-8318-1C872E852F3D}" destId="{AF454E96-5B49-447E-97AC-DA522A6BF6B4}" srcOrd="3" destOrd="0" presId="urn:microsoft.com/office/officeart/2005/8/layout/hierarchy6"/>
    <dgm:cxn modelId="{75765492-C45D-4098-8609-B5448D234796}" type="presParOf" srcId="{AF454E96-5B49-447E-97AC-DA522A6BF6B4}" destId="{586AAD48-14C8-464A-827E-122E40DE047D}" srcOrd="0" destOrd="0" presId="urn:microsoft.com/office/officeart/2005/8/layout/hierarchy6"/>
    <dgm:cxn modelId="{D003D4AF-5219-4643-BD7D-A4928413FE9B}" type="presParOf" srcId="{AF454E96-5B49-447E-97AC-DA522A6BF6B4}" destId="{F01C021E-43A8-40A9-9421-46DD76151E0B}" srcOrd="1" destOrd="0" presId="urn:microsoft.com/office/officeart/2005/8/layout/hierarchy6"/>
    <dgm:cxn modelId="{7D9271A8-CDCE-4A95-8D21-EC41A30FCFB7}" type="presParOf" srcId="{D0124408-6728-42D7-8E5D-29052F322670}" destId="{6E0CC459-316B-47EC-9251-D1F317AB8577}" srcOrd="2" destOrd="0" presId="urn:microsoft.com/office/officeart/2005/8/layout/hierarchy6"/>
    <dgm:cxn modelId="{3B9933E3-8BD9-46CD-8A60-5616C2C1E171}" type="presParOf" srcId="{D0124408-6728-42D7-8E5D-29052F322670}" destId="{C48F5BF7-8256-4BAF-8DBC-7B804094E4C6}" srcOrd="3" destOrd="0" presId="urn:microsoft.com/office/officeart/2005/8/layout/hierarchy6"/>
    <dgm:cxn modelId="{33FB0A10-C28E-4C93-8A0B-2283834313A8}" type="presParOf" srcId="{C48F5BF7-8256-4BAF-8DBC-7B804094E4C6}" destId="{BEDAFB0D-2E13-4FC7-BCB2-72489D32773A}" srcOrd="0" destOrd="0" presId="urn:microsoft.com/office/officeart/2005/8/layout/hierarchy6"/>
    <dgm:cxn modelId="{D09FAD7D-29A2-4673-BC71-8EECCE5C863F}" type="presParOf" srcId="{C48F5BF7-8256-4BAF-8DBC-7B804094E4C6}" destId="{24B29A2A-F7CA-4751-8F3B-134DB81565FD}" srcOrd="1" destOrd="0" presId="urn:microsoft.com/office/officeart/2005/8/layout/hierarchy6"/>
    <dgm:cxn modelId="{D868FF7A-41ED-45A8-B5D2-A6790EF8A431}" type="presParOf" srcId="{D0124408-6728-42D7-8E5D-29052F322670}" destId="{3A50F175-A706-41DC-9780-B8E2DAEFCF4F}" srcOrd="4" destOrd="0" presId="urn:microsoft.com/office/officeart/2005/8/layout/hierarchy6"/>
    <dgm:cxn modelId="{9F248943-4CEF-4C41-82F1-F6FC9332F51A}" type="presParOf" srcId="{D0124408-6728-42D7-8E5D-29052F322670}" destId="{30830B87-669E-4814-BA4E-1F2B77642545}" srcOrd="5" destOrd="0" presId="urn:microsoft.com/office/officeart/2005/8/layout/hierarchy6"/>
    <dgm:cxn modelId="{F44660FE-CEB8-44B0-B8BE-87B5B0D66CC0}" type="presParOf" srcId="{30830B87-669E-4814-BA4E-1F2B77642545}" destId="{68EC65E8-0460-49D9-9ADB-FAAA158EA6B2}" srcOrd="0" destOrd="0" presId="urn:microsoft.com/office/officeart/2005/8/layout/hierarchy6"/>
    <dgm:cxn modelId="{2C74C537-ECEF-4E66-9A6B-3AA9CEE99FEB}" type="presParOf" srcId="{30830B87-669E-4814-BA4E-1F2B77642545}" destId="{96497D91-0103-435C-983E-50BF587B9780}" srcOrd="1" destOrd="0" presId="urn:microsoft.com/office/officeart/2005/8/layout/hierarchy6"/>
    <dgm:cxn modelId="{17352941-A3EB-4F30-88F5-7A4E410F0F82}" type="presParOf" srcId="{B437E5DB-B2FB-49EC-8BAC-6C67A3DD4AFB}" destId="{4E6D0C4D-4832-4609-A2BB-B58DBE2D5A7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F76E36-C3B1-47F8-9E19-6B074501F5B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10FBB57-7E62-4339-86AD-1AAD39F2AC27}">
      <dgm:prSet phldrT="[Texto]" custT="1"/>
      <dgm:spPr/>
      <dgm:t>
        <a:bodyPr/>
        <a:lstStyle/>
        <a:p>
          <a:r>
            <a:rPr lang="es-MX" sz="2800" b="1" i="0" dirty="0">
              <a:latin typeface="+mj-lt"/>
            </a:rPr>
            <a:t>ABRAZO</a:t>
          </a:r>
          <a:endParaRPr lang="en-US" sz="2800" b="1" i="0" dirty="0">
            <a:latin typeface="+mj-lt"/>
          </a:endParaRPr>
        </a:p>
      </dgm:t>
    </dgm:pt>
    <dgm:pt modelId="{7B799836-8BBE-4C01-A48E-ED97AF2ACA3F}" type="parTrans" cxnId="{0EE7B4F8-C621-4F66-8256-B90FAC3EC7A6}">
      <dgm:prSet/>
      <dgm:spPr/>
      <dgm:t>
        <a:bodyPr/>
        <a:lstStyle/>
        <a:p>
          <a:endParaRPr lang="en-US" sz="2800" b="1" i="0">
            <a:latin typeface="+mj-lt"/>
          </a:endParaRPr>
        </a:p>
      </dgm:t>
    </dgm:pt>
    <dgm:pt modelId="{1CF92E78-CE35-499E-97C6-287D0EF0EF63}" type="sibTrans" cxnId="{0EE7B4F8-C621-4F66-8256-B90FAC3EC7A6}">
      <dgm:prSet/>
      <dgm:spPr/>
      <dgm:t>
        <a:bodyPr/>
        <a:lstStyle/>
        <a:p>
          <a:endParaRPr lang="en-US" sz="2800" b="1" i="0">
            <a:latin typeface="+mj-lt"/>
          </a:endParaRPr>
        </a:p>
      </dgm:t>
    </dgm:pt>
    <dgm:pt modelId="{DA3A0ACD-B7B3-431C-8CCE-60214B57B1ED}">
      <dgm:prSet custT="1"/>
      <dgm:spPr/>
      <dgm:t>
        <a:bodyPr/>
        <a:lstStyle/>
        <a:p>
          <a:r>
            <a:rPr lang="en-US" sz="2800" b="1" i="0" dirty="0">
              <a:latin typeface="+mj-lt"/>
            </a:rPr>
            <a:t>TEKOPORA</a:t>
          </a:r>
        </a:p>
      </dgm:t>
    </dgm:pt>
    <dgm:pt modelId="{476397EF-BD96-4A09-9FF4-F4F57795B93B}" type="parTrans" cxnId="{6792A7FB-E87F-482A-9712-0B367FEDF303}">
      <dgm:prSet/>
      <dgm:spPr/>
      <dgm:t>
        <a:bodyPr/>
        <a:lstStyle/>
        <a:p>
          <a:endParaRPr lang="en-US" sz="2800" b="1" i="0">
            <a:latin typeface="+mj-lt"/>
          </a:endParaRPr>
        </a:p>
      </dgm:t>
    </dgm:pt>
    <dgm:pt modelId="{3A077E88-3AA5-4825-9487-C260557AE3A6}" type="sibTrans" cxnId="{6792A7FB-E87F-482A-9712-0B367FEDF303}">
      <dgm:prSet/>
      <dgm:spPr/>
      <dgm:t>
        <a:bodyPr/>
        <a:lstStyle/>
        <a:p>
          <a:endParaRPr lang="en-US" sz="2800" b="1" i="0">
            <a:latin typeface="+mj-lt"/>
          </a:endParaRPr>
        </a:p>
      </dgm:t>
    </dgm:pt>
    <dgm:pt modelId="{88440691-6F5A-4D3F-8B45-F758F0BB9A83}">
      <dgm:prSet custT="1"/>
      <dgm:spPr/>
      <dgm:t>
        <a:bodyPr/>
        <a:lstStyle/>
        <a:p>
          <a:r>
            <a:rPr lang="en-US" sz="2800" b="1" i="0" dirty="0">
              <a:latin typeface="+mj-lt"/>
            </a:rPr>
            <a:t>TENONDERÁ</a:t>
          </a:r>
        </a:p>
      </dgm:t>
    </dgm:pt>
    <dgm:pt modelId="{1F6979EA-49C5-49D2-96E0-797100F7C9BB}" type="parTrans" cxnId="{393C9612-407A-4939-8650-E3F513C48E78}">
      <dgm:prSet/>
      <dgm:spPr/>
      <dgm:t>
        <a:bodyPr/>
        <a:lstStyle/>
        <a:p>
          <a:endParaRPr lang="en-US" sz="2800" b="1" i="0">
            <a:latin typeface="+mj-lt"/>
          </a:endParaRPr>
        </a:p>
      </dgm:t>
    </dgm:pt>
    <dgm:pt modelId="{8DC6772B-7085-4F90-93BE-0C2797E1DF46}" type="sibTrans" cxnId="{393C9612-407A-4939-8650-E3F513C48E78}">
      <dgm:prSet/>
      <dgm:spPr/>
      <dgm:t>
        <a:bodyPr/>
        <a:lstStyle/>
        <a:p>
          <a:endParaRPr lang="en-US" sz="2800" b="1" i="0">
            <a:latin typeface="+mj-lt"/>
          </a:endParaRPr>
        </a:p>
      </dgm:t>
    </dgm:pt>
    <dgm:pt modelId="{663BEA85-9746-4A76-8DB3-58A7D0C8C35A}">
      <dgm:prSet custT="1"/>
      <dgm:spPr/>
      <dgm:t>
        <a:bodyPr/>
        <a:lstStyle/>
        <a:p>
          <a:r>
            <a:rPr lang="es-ES" sz="2800" b="1" i="0" u="none" dirty="0">
              <a:solidFill>
                <a:schemeClr val="bg1"/>
              </a:solidFill>
              <a:latin typeface="+mj-lt"/>
            </a:rPr>
            <a:t>TEKOHA</a:t>
          </a:r>
          <a:r>
            <a:rPr lang="es-ES" sz="2800" b="1" i="0" u="sng" dirty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rPr>
            <a:t> </a:t>
          </a:r>
          <a:endParaRPr lang="en-US" sz="2800" b="1" i="0" dirty="0">
            <a:latin typeface="+mj-lt"/>
          </a:endParaRPr>
        </a:p>
      </dgm:t>
    </dgm:pt>
    <dgm:pt modelId="{D55659A6-0618-4EFF-8AB8-16D3DAEA683A}" type="parTrans" cxnId="{10288DED-B63A-42C6-A6F5-42FA7BEB0E40}">
      <dgm:prSet/>
      <dgm:spPr/>
      <dgm:t>
        <a:bodyPr/>
        <a:lstStyle/>
        <a:p>
          <a:endParaRPr lang="en-US" sz="2800" b="1" i="0">
            <a:latin typeface="+mj-lt"/>
          </a:endParaRPr>
        </a:p>
      </dgm:t>
    </dgm:pt>
    <dgm:pt modelId="{CDC50833-2C92-47CF-B7FF-3BE3EAFFA89E}" type="sibTrans" cxnId="{10288DED-B63A-42C6-A6F5-42FA7BEB0E40}">
      <dgm:prSet/>
      <dgm:spPr/>
      <dgm:t>
        <a:bodyPr/>
        <a:lstStyle/>
        <a:p>
          <a:endParaRPr lang="en-US" sz="2800" b="1" i="0">
            <a:latin typeface="+mj-lt"/>
          </a:endParaRPr>
        </a:p>
      </dgm:t>
    </dgm:pt>
    <dgm:pt modelId="{D41F7F5D-7C32-48A6-A676-4ED962AD8174}">
      <dgm:prSet custT="1"/>
      <dgm:spPr/>
      <dgm:t>
        <a:bodyPr/>
        <a:lstStyle/>
        <a:p>
          <a:r>
            <a:rPr lang="es-MX" sz="2800" b="1" i="0" dirty="0">
              <a:latin typeface="+mj-lt"/>
            </a:rPr>
            <a:t>PARAGUAY OKAKUAA</a:t>
          </a:r>
          <a:endParaRPr lang="en-US" sz="2800" b="1" i="0" dirty="0">
            <a:latin typeface="+mj-lt"/>
          </a:endParaRPr>
        </a:p>
      </dgm:t>
    </dgm:pt>
    <dgm:pt modelId="{0C42AA97-F527-4739-817A-3DA37D028990}" type="parTrans" cxnId="{76634889-1454-48BD-A004-F1B0CAC6B4B5}">
      <dgm:prSet/>
      <dgm:spPr/>
      <dgm:t>
        <a:bodyPr/>
        <a:lstStyle/>
        <a:p>
          <a:endParaRPr lang="en-US" sz="2800" b="1" i="0">
            <a:latin typeface="+mj-lt"/>
          </a:endParaRPr>
        </a:p>
      </dgm:t>
    </dgm:pt>
    <dgm:pt modelId="{FF071629-94DD-42FC-843B-DDB04E46622D}" type="sibTrans" cxnId="{76634889-1454-48BD-A004-F1B0CAC6B4B5}">
      <dgm:prSet/>
      <dgm:spPr/>
      <dgm:t>
        <a:bodyPr/>
        <a:lstStyle/>
        <a:p>
          <a:endParaRPr lang="en-US" sz="2800" b="1" i="0">
            <a:latin typeface="+mj-lt"/>
          </a:endParaRPr>
        </a:p>
      </dgm:t>
    </dgm:pt>
    <dgm:pt modelId="{96677FEF-F12C-4252-A420-A0167D5CBC98}">
      <dgm:prSet custT="1"/>
      <dgm:spPr/>
      <dgm:t>
        <a:bodyPr/>
        <a:lstStyle/>
        <a:p>
          <a:r>
            <a:rPr lang="es-PY" sz="2800" b="1" i="0" dirty="0">
              <a:latin typeface="+mj-lt"/>
            </a:rPr>
            <a:t>SAPE’A</a:t>
          </a:r>
          <a:endParaRPr lang="en-US" sz="2800" b="1" i="0" dirty="0">
            <a:latin typeface="+mj-lt"/>
          </a:endParaRPr>
        </a:p>
      </dgm:t>
    </dgm:pt>
    <dgm:pt modelId="{ABF96946-85D4-4DBC-8D4C-AE3AA9B622DB}" type="parTrans" cxnId="{D8DF5E62-313F-42B8-BDAE-D26CA06A989F}">
      <dgm:prSet/>
      <dgm:spPr/>
      <dgm:t>
        <a:bodyPr/>
        <a:lstStyle/>
        <a:p>
          <a:endParaRPr lang="en-US" sz="2800" b="1" i="0">
            <a:latin typeface="+mj-lt"/>
          </a:endParaRPr>
        </a:p>
      </dgm:t>
    </dgm:pt>
    <dgm:pt modelId="{E4A84608-EF8A-469C-8525-7B0F85970878}" type="sibTrans" cxnId="{D8DF5E62-313F-42B8-BDAE-D26CA06A989F}">
      <dgm:prSet/>
      <dgm:spPr/>
      <dgm:t>
        <a:bodyPr/>
        <a:lstStyle/>
        <a:p>
          <a:endParaRPr lang="en-US" sz="2800" b="1" i="0">
            <a:latin typeface="+mj-lt"/>
          </a:endParaRPr>
        </a:p>
      </dgm:t>
    </dgm:pt>
    <dgm:pt modelId="{11F10D76-4E01-4044-892E-C2B9A963DF24}" type="pres">
      <dgm:prSet presAssocID="{CBF76E36-C3B1-47F8-9E19-6B074501F5BE}" presName="diagram" presStyleCnt="0">
        <dgm:presLayoutVars>
          <dgm:dir/>
          <dgm:resizeHandles val="exact"/>
        </dgm:presLayoutVars>
      </dgm:prSet>
      <dgm:spPr/>
    </dgm:pt>
    <dgm:pt modelId="{7B5A505B-D531-4B1D-9E6F-4B3E40D0F3E5}" type="pres">
      <dgm:prSet presAssocID="{110FBB57-7E62-4339-86AD-1AAD39F2AC27}" presName="node" presStyleLbl="node1" presStyleIdx="0" presStyleCnt="6" custLinFactX="7573" custLinFactY="29627" custLinFactNeighborX="100000" custLinFactNeighborY="100000">
        <dgm:presLayoutVars>
          <dgm:bulletEnabled val="1"/>
        </dgm:presLayoutVars>
      </dgm:prSet>
      <dgm:spPr/>
    </dgm:pt>
    <dgm:pt modelId="{441B2104-7852-496A-8DEF-0EEFC343EC65}" type="pres">
      <dgm:prSet presAssocID="{1CF92E78-CE35-499E-97C6-287D0EF0EF63}" presName="sibTrans" presStyleCnt="0"/>
      <dgm:spPr/>
    </dgm:pt>
    <dgm:pt modelId="{BE193FC7-67BA-403A-8F43-D0627BAE073E}" type="pres">
      <dgm:prSet presAssocID="{DA3A0ACD-B7B3-431C-8CCE-60214B57B1ED}" presName="node" presStyleLbl="node1" presStyleIdx="1" presStyleCnt="6">
        <dgm:presLayoutVars>
          <dgm:bulletEnabled val="1"/>
        </dgm:presLayoutVars>
      </dgm:prSet>
      <dgm:spPr/>
    </dgm:pt>
    <dgm:pt modelId="{BE253B71-8B06-4C4D-8848-84595714C2C4}" type="pres">
      <dgm:prSet presAssocID="{3A077E88-3AA5-4825-9487-C260557AE3A6}" presName="sibTrans" presStyleCnt="0"/>
      <dgm:spPr/>
    </dgm:pt>
    <dgm:pt modelId="{9E73B566-772C-4F85-A18E-4CF5BF10BACC}" type="pres">
      <dgm:prSet presAssocID="{88440691-6F5A-4D3F-8B45-F758F0BB9A83}" presName="node" presStyleLbl="node1" presStyleIdx="2" presStyleCnt="6">
        <dgm:presLayoutVars>
          <dgm:bulletEnabled val="1"/>
        </dgm:presLayoutVars>
      </dgm:prSet>
      <dgm:spPr/>
    </dgm:pt>
    <dgm:pt modelId="{B101CE98-01F4-4C87-96A9-0884C8CBDDE8}" type="pres">
      <dgm:prSet presAssocID="{8DC6772B-7085-4F90-93BE-0C2797E1DF46}" presName="sibTrans" presStyleCnt="0"/>
      <dgm:spPr/>
    </dgm:pt>
    <dgm:pt modelId="{D8F35089-CEB9-4FFF-B35C-08641DF0E725}" type="pres">
      <dgm:prSet presAssocID="{663BEA85-9746-4A76-8DB3-58A7D0C8C35A}" presName="node" presStyleLbl="node1" presStyleIdx="3" presStyleCnt="6" custLinFactX="100000" custLinFactNeighborX="116156" custLinFactNeighborY="15151">
        <dgm:presLayoutVars>
          <dgm:bulletEnabled val="1"/>
        </dgm:presLayoutVars>
      </dgm:prSet>
      <dgm:spPr/>
    </dgm:pt>
    <dgm:pt modelId="{F672C0EE-980E-4464-8FF2-07642BBEFF2A}" type="pres">
      <dgm:prSet presAssocID="{CDC50833-2C92-47CF-B7FF-3BE3EAFFA89E}" presName="sibTrans" presStyleCnt="0"/>
      <dgm:spPr/>
    </dgm:pt>
    <dgm:pt modelId="{EC0BA05E-FC01-49A6-AFCB-D8665C31D1CD}" type="pres">
      <dgm:prSet presAssocID="{D41F7F5D-7C32-48A6-A676-4ED962AD8174}" presName="node" presStyleLbl="node1" presStyleIdx="4" presStyleCnt="6" custLinFactX="-7573" custLinFactNeighborX="-100000" custLinFactNeighborY="5050">
        <dgm:presLayoutVars>
          <dgm:bulletEnabled val="1"/>
        </dgm:presLayoutVars>
      </dgm:prSet>
      <dgm:spPr/>
    </dgm:pt>
    <dgm:pt modelId="{236E5D42-92AE-42F9-9D52-4560FFCCD3B5}" type="pres">
      <dgm:prSet presAssocID="{FF071629-94DD-42FC-843B-DDB04E46622D}" presName="sibTrans" presStyleCnt="0"/>
      <dgm:spPr/>
    </dgm:pt>
    <dgm:pt modelId="{F9833B31-B99C-4F93-A3E1-6A3C0B1D7427}" type="pres">
      <dgm:prSet presAssocID="{96677FEF-F12C-4252-A420-A0167D5CBC98}" presName="node" presStyleLbl="node1" presStyleIdx="5" presStyleCnt="6" custLinFactX="-100000" custLinFactY="-15950" custLinFactNeighborX="-118681" custLinFactNeighborY="-100000">
        <dgm:presLayoutVars>
          <dgm:bulletEnabled val="1"/>
        </dgm:presLayoutVars>
      </dgm:prSet>
      <dgm:spPr/>
    </dgm:pt>
  </dgm:ptLst>
  <dgm:cxnLst>
    <dgm:cxn modelId="{393C9612-407A-4939-8650-E3F513C48E78}" srcId="{CBF76E36-C3B1-47F8-9E19-6B074501F5BE}" destId="{88440691-6F5A-4D3F-8B45-F758F0BB9A83}" srcOrd="2" destOrd="0" parTransId="{1F6979EA-49C5-49D2-96E0-797100F7C9BB}" sibTransId="{8DC6772B-7085-4F90-93BE-0C2797E1DF46}"/>
    <dgm:cxn modelId="{4C35D713-41E7-405E-B9B2-E78CDBE0FA4A}" type="presOf" srcId="{663BEA85-9746-4A76-8DB3-58A7D0C8C35A}" destId="{D8F35089-CEB9-4FFF-B35C-08641DF0E725}" srcOrd="0" destOrd="0" presId="urn:microsoft.com/office/officeart/2005/8/layout/default"/>
    <dgm:cxn modelId="{1F2BE119-C883-4861-8AB7-2F841B340494}" type="presOf" srcId="{D41F7F5D-7C32-48A6-A676-4ED962AD8174}" destId="{EC0BA05E-FC01-49A6-AFCB-D8665C31D1CD}" srcOrd="0" destOrd="0" presId="urn:microsoft.com/office/officeart/2005/8/layout/default"/>
    <dgm:cxn modelId="{9761A128-AC35-48FF-B22C-31D6A0B31432}" type="presOf" srcId="{CBF76E36-C3B1-47F8-9E19-6B074501F5BE}" destId="{11F10D76-4E01-4044-892E-C2B9A963DF24}" srcOrd="0" destOrd="0" presId="urn:microsoft.com/office/officeart/2005/8/layout/default"/>
    <dgm:cxn modelId="{D8DF5E62-313F-42B8-BDAE-D26CA06A989F}" srcId="{CBF76E36-C3B1-47F8-9E19-6B074501F5BE}" destId="{96677FEF-F12C-4252-A420-A0167D5CBC98}" srcOrd="5" destOrd="0" parTransId="{ABF96946-85D4-4DBC-8D4C-AE3AA9B622DB}" sibTransId="{E4A84608-EF8A-469C-8525-7B0F85970878}"/>
    <dgm:cxn modelId="{4D6A606C-42ED-4C24-8383-C16B0EC63C74}" type="presOf" srcId="{DA3A0ACD-B7B3-431C-8CCE-60214B57B1ED}" destId="{BE193FC7-67BA-403A-8F43-D0627BAE073E}" srcOrd="0" destOrd="0" presId="urn:microsoft.com/office/officeart/2005/8/layout/default"/>
    <dgm:cxn modelId="{76634889-1454-48BD-A004-F1B0CAC6B4B5}" srcId="{CBF76E36-C3B1-47F8-9E19-6B074501F5BE}" destId="{D41F7F5D-7C32-48A6-A676-4ED962AD8174}" srcOrd="4" destOrd="0" parTransId="{0C42AA97-F527-4739-817A-3DA37D028990}" sibTransId="{FF071629-94DD-42FC-843B-DDB04E46622D}"/>
    <dgm:cxn modelId="{05E7F28C-88EF-43C4-85BA-A4636B77ACD1}" type="presOf" srcId="{110FBB57-7E62-4339-86AD-1AAD39F2AC27}" destId="{7B5A505B-D531-4B1D-9E6F-4B3E40D0F3E5}" srcOrd="0" destOrd="0" presId="urn:microsoft.com/office/officeart/2005/8/layout/default"/>
    <dgm:cxn modelId="{3E4E50D1-0104-45AD-B7F2-4C2D93AA828D}" type="presOf" srcId="{88440691-6F5A-4D3F-8B45-F758F0BB9A83}" destId="{9E73B566-772C-4F85-A18E-4CF5BF10BACC}" srcOrd="0" destOrd="0" presId="urn:microsoft.com/office/officeart/2005/8/layout/default"/>
    <dgm:cxn modelId="{10288DED-B63A-42C6-A6F5-42FA7BEB0E40}" srcId="{CBF76E36-C3B1-47F8-9E19-6B074501F5BE}" destId="{663BEA85-9746-4A76-8DB3-58A7D0C8C35A}" srcOrd="3" destOrd="0" parTransId="{D55659A6-0618-4EFF-8AB8-16D3DAEA683A}" sibTransId="{CDC50833-2C92-47CF-B7FF-3BE3EAFFA89E}"/>
    <dgm:cxn modelId="{0EE7B4F8-C621-4F66-8256-B90FAC3EC7A6}" srcId="{CBF76E36-C3B1-47F8-9E19-6B074501F5BE}" destId="{110FBB57-7E62-4339-86AD-1AAD39F2AC27}" srcOrd="0" destOrd="0" parTransId="{7B799836-8BBE-4C01-A48E-ED97AF2ACA3F}" sibTransId="{1CF92E78-CE35-499E-97C6-287D0EF0EF63}"/>
    <dgm:cxn modelId="{6792A7FB-E87F-482A-9712-0B367FEDF303}" srcId="{CBF76E36-C3B1-47F8-9E19-6B074501F5BE}" destId="{DA3A0ACD-B7B3-431C-8CCE-60214B57B1ED}" srcOrd="1" destOrd="0" parTransId="{476397EF-BD96-4A09-9FF4-F4F57795B93B}" sibTransId="{3A077E88-3AA5-4825-9487-C260557AE3A6}"/>
    <dgm:cxn modelId="{8C23F2FD-5FA2-4508-83BA-3F234CC20685}" type="presOf" srcId="{96677FEF-F12C-4252-A420-A0167D5CBC98}" destId="{F9833B31-B99C-4F93-A3E1-6A3C0B1D7427}" srcOrd="0" destOrd="0" presId="urn:microsoft.com/office/officeart/2005/8/layout/default"/>
    <dgm:cxn modelId="{A3F801F1-2458-424D-A764-8A34D0DAB464}" type="presParOf" srcId="{11F10D76-4E01-4044-892E-C2B9A963DF24}" destId="{7B5A505B-D531-4B1D-9E6F-4B3E40D0F3E5}" srcOrd="0" destOrd="0" presId="urn:microsoft.com/office/officeart/2005/8/layout/default"/>
    <dgm:cxn modelId="{DC969388-61BC-40F9-BDF6-95CB6299E405}" type="presParOf" srcId="{11F10D76-4E01-4044-892E-C2B9A963DF24}" destId="{441B2104-7852-496A-8DEF-0EEFC343EC65}" srcOrd="1" destOrd="0" presId="urn:microsoft.com/office/officeart/2005/8/layout/default"/>
    <dgm:cxn modelId="{A4320025-E7AF-4EC9-BB67-73A58830A889}" type="presParOf" srcId="{11F10D76-4E01-4044-892E-C2B9A963DF24}" destId="{BE193FC7-67BA-403A-8F43-D0627BAE073E}" srcOrd="2" destOrd="0" presId="urn:microsoft.com/office/officeart/2005/8/layout/default"/>
    <dgm:cxn modelId="{03AB01A0-6E4E-4B2E-8DCC-5303D4E9AABF}" type="presParOf" srcId="{11F10D76-4E01-4044-892E-C2B9A963DF24}" destId="{BE253B71-8B06-4C4D-8848-84595714C2C4}" srcOrd="3" destOrd="0" presId="urn:microsoft.com/office/officeart/2005/8/layout/default"/>
    <dgm:cxn modelId="{3A55F5A2-1241-4063-9E93-4614018B25B4}" type="presParOf" srcId="{11F10D76-4E01-4044-892E-C2B9A963DF24}" destId="{9E73B566-772C-4F85-A18E-4CF5BF10BACC}" srcOrd="4" destOrd="0" presId="urn:microsoft.com/office/officeart/2005/8/layout/default"/>
    <dgm:cxn modelId="{21241D7F-A44E-42BB-B624-725794AB005F}" type="presParOf" srcId="{11F10D76-4E01-4044-892E-C2B9A963DF24}" destId="{B101CE98-01F4-4C87-96A9-0884C8CBDDE8}" srcOrd="5" destOrd="0" presId="urn:microsoft.com/office/officeart/2005/8/layout/default"/>
    <dgm:cxn modelId="{B402D9B4-67B7-4DDA-B7C0-2D799364E003}" type="presParOf" srcId="{11F10D76-4E01-4044-892E-C2B9A963DF24}" destId="{D8F35089-CEB9-4FFF-B35C-08641DF0E725}" srcOrd="6" destOrd="0" presId="urn:microsoft.com/office/officeart/2005/8/layout/default"/>
    <dgm:cxn modelId="{8E5A3008-20AC-435B-8FDC-B2B6C2007FCC}" type="presParOf" srcId="{11F10D76-4E01-4044-892E-C2B9A963DF24}" destId="{F672C0EE-980E-4464-8FF2-07642BBEFF2A}" srcOrd="7" destOrd="0" presId="urn:microsoft.com/office/officeart/2005/8/layout/default"/>
    <dgm:cxn modelId="{8F15B517-1985-4C40-9DEE-5EA8850D04AE}" type="presParOf" srcId="{11F10D76-4E01-4044-892E-C2B9A963DF24}" destId="{EC0BA05E-FC01-49A6-AFCB-D8665C31D1CD}" srcOrd="8" destOrd="0" presId="urn:microsoft.com/office/officeart/2005/8/layout/default"/>
    <dgm:cxn modelId="{690AEDD2-926C-4BCE-871A-98E5AD25FF4A}" type="presParOf" srcId="{11F10D76-4E01-4044-892E-C2B9A963DF24}" destId="{236E5D42-92AE-42F9-9D52-4560FFCCD3B5}" srcOrd="9" destOrd="0" presId="urn:microsoft.com/office/officeart/2005/8/layout/default"/>
    <dgm:cxn modelId="{63C52415-66FE-46DC-846F-4A94894EE62D}" type="presParOf" srcId="{11F10D76-4E01-4044-892E-C2B9A963DF24}" destId="{F9833B31-B99C-4F93-A3E1-6A3C0B1D742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199391-F256-4802-B45D-3E207AC6D66E}" type="doc">
      <dgm:prSet loTypeId="urn:microsoft.com/office/officeart/2005/8/layout/l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246CF8C1-B034-4747-B7C5-017638041111}">
      <dgm:prSet phldrT="[Texto]" custT="1"/>
      <dgm:spPr/>
      <dgm:t>
        <a:bodyPr/>
        <a:lstStyle/>
        <a:p>
          <a:r>
            <a:rPr lang="es-ES" sz="2400" dirty="0">
              <a:latin typeface="Trade Gothic" panose="02000503020000020004" pitchFamily="2" charset="0"/>
            </a:rPr>
            <a:t>Política pública</a:t>
          </a:r>
        </a:p>
      </dgm:t>
    </dgm:pt>
    <dgm:pt modelId="{B94AA2FA-88D7-43FB-9026-962607F5A9CD}" type="parTrans" cxnId="{924916EB-E47A-4FD2-AC33-0B7CD06900AC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7524C4DE-9A32-4B6A-A6FD-5C1C822D0CAB}" type="sibTrans" cxnId="{924916EB-E47A-4FD2-AC33-0B7CD06900AC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D36313EC-D289-4926-B09A-9005291271EE}">
      <dgm:prSet phldrT="[Texto]" custT="1"/>
      <dgm:spPr/>
      <dgm:t>
        <a:bodyPr/>
        <a:lstStyle/>
        <a:p>
          <a:r>
            <a:rPr lang="es-ES" sz="1600" dirty="0">
              <a:latin typeface="Trade Gothic" panose="02000503020000020004" pitchFamily="2" charset="0"/>
            </a:rPr>
            <a:t>Estrategia Nacional</a:t>
          </a:r>
        </a:p>
      </dgm:t>
    </dgm:pt>
    <dgm:pt modelId="{D5D5FB53-D4FA-414F-A7F5-4F19159F3C4E}" type="parTrans" cxnId="{AFE76333-3DA8-4280-928A-81C78DC75E65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E54D08F1-9533-424D-A5B8-A6ABBBE3906B}" type="sibTrans" cxnId="{AFE76333-3DA8-4280-928A-81C78DC75E65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62B35582-872A-4887-9CF9-592A1AF82A5E}">
      <dgm:prSet phldrT="[Texto]" custT="1"/>
      <dgm:spPr/>
      <dgm:t>
        <a:bodyPr/>
        <a:lstStyle/>
        <a:p>
          <a:r>
            <a:rPr lang="es-ES" sz="1600">
              <a:latin typeface="Trade Gothic" panose="02000503020000020004" pitchFamily="2" charset="0"/>
            </a:rPr>
            <a:t>SNPPINA</a:t>
          </a:r>
          <a:endParaRPr lang="es-ES" sz="1600" dirty="0">
            <a:latin typeface="Trade Gothic" panose="02000503020000020004" pitchFamily="2" charset="0"/>
          </a:endParaRPr>
        </a:p>
      </dgm:t>
    </dgm:pt>
    <dgm:pt modelId="{0AC27B68-EDE8-4AF8-B7D5-5520EFA61E3B}" type="parTrans" cxnId="{56CB65F2-B69B-47F5-9FE3-761E23FD9DED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641F85EA-12A9-4D16-9472-D76E9819EB31}" type="sibTrans" cxnId="{56CB65F2-B69B-47F5-9FE3-761E23FD9DED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17372C46-9C4A-4AA8-A911-531BBD5E403E}">
      <dgm:prSet phldrT="[Texto]" custT="1"/>
      <dgm:spPr/>
      <dgm:t>
        <a:bodyPr/>
        <a:lstStyle/>
        <a:p>
          <a:r>
            <a:rPr lang="es-ES" sz="2400" dirty="0">
              <a:latin typeface="Trade Gothic" panose="02000503020000020004" pitchFamily="2" charset="0"/>
            </a:rPr>
            <a:t>Legislación</a:t>
          </a:r>
        </a:p>
      </dgm:t>
    </dgm:pt>
    <dgm:pt modelId="{AF1CEE6D-0FD9-4B0F-B8BD-52F38D1046AE}" type="parTrans" cxnId="{2ABAE58E-CE00-46B6-9C10-60EA76C301F5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646F46EE-7DD4-4DF7-8D57-EE2075F2E55D}" type="sibTrans" cxnId="{2ABAE58E-CE00-46B6-9C10-60EA76C301F5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DED518AC-A702-444A-B6FA-F0177E702853}">
      <dgm:prSet phldrT="[Texto]" custT="1"/>
      <dgm:spPr/>
      <dgm:t>
        <a:bodyPr/>
        <a:lstStyle/>
        <a:p>
          <a:r>
            <a:rPr lang="es-ES" sz="1600" dirty="0">
              <a:latin typeface="Trade Gothic" panose="02000503020000020004" pitchFamily="2" charset="0"/>
            </a:rPr>
            <a:t>Promoción de los convenios 138 y 182</a:t>
          </a:r>
        </a:p>
      </dgm:t>
    </dgm:pt>
    <dgm:pt modelId="{90834AE8-AA79-436F-B051-FA570354C955}" type="parTrans" cxnId="{22A719B3-F7F7-4F59-8F0C-933DB8FDFC09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69738B8C-BAC8-4035-BFDB-CD6FC7A60E67}" type="sibTrans" cxnId="{22A719B3-F7F7-4F59-8F0C-933DB8FDFC09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51360A81-2315-4ABA-9B0C-B6B7E3CF3871}">
      <dgm:prSet phldrT="[Texto]" custT="1"/>
      <dgm:spPr/>
      <dgm:t>
        <a:bodyPr/>
        <a:lstStyle/>
        <a:p>
          <a:r>
            <a:rPr lang="es-ES" sz="1400" dirty="0">
              <a:latin typeface="Trade Gothic" panose="02000503020000020004" pitchFamily="2" charset="0"/>
            </a:rPr>
            <a:t>Fortalecimiento de la inspección de trabajo Infantil</a:t>
          </a:r>
        </a:p>
      </dgm:t>
    </dgm:pt>
    <dgm:pt modelId="{45EBA155-858D-4717-8A2A-33AA3DA5DCBB}" type="parTrans" cxnId="{06278E17-B7F2-4094-A764-A0C48AF42519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DF26692C-CFA7-4C15-911A-E222661E044F}" type="sibTrans" cxnId="{06278E17-B7F2-4094-A764-A0C48AF42519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C681C1E4-853E-4ADD-B1C7-DF1940DB4FE2}">
      <dgm:prSet phldrT="[Texto]" custT="1"/>
      <dgm:spPr/>
      <dgm:t>
        <a:bodyPr/>
        <a:lstStyle/>
        <a:p>
          <a:r>
            <a:rPr lang="es-ES" sz="2400" dirty="0">
              <a:latin typeface="Trade Gothic" panose="02000503020000020004" pitchFamily="2" charset="0"/>
            </a:rPr>
            <a:t>Técnico</a:t>
          </a:r>
        </a:p>
      </dgm:t>
    </dgm:pt>
    <dgm:pt modelId="{2D81F185-0918-4873-8071-94E5A0F41976}" type="parTrans" cxnId="{D8696AA6-6AFE-47CB-9975-298EA6E0AFD8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D263AD26-416F-4B34-8E21-556E128905CC}" type="sibTrans" cxnId="{D8696AA6-6AFE-47CB-9975-298EA6E0AFD8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1FD353A9-75A3-4FD4-9FEC-23A61A4BD8DA}">
      <dgm:prSet phldrT="[Texto]" custT="1"/>
      <dgm:spPr/>
      <dgm:t>
        <a:bodyPr/>
        <a:lstStyle/>
        <a:p>
          <a:r>
            <a:rPr lang="es-ES" sz="1600" dirty="0">
              <a:latin typeface="Trade Gothic" panose="02000503020000020004" pitchFamily="2" charset="0"/>
            </a:rPr>
            <a:t>Estudios estadísticos sobre TI</a:t>
          </a:r>
        </a:p>
      </dgm:t>
    </dgm:pt>
    <dgm:pt modelId="{DDE22821-4C70-495C-B86E-083AEB59361E}" type="parTrans" cxnId="{F70DC61D-A296-45C2-85FA-C7E101B366EB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962AC9E9-C115-466F-989C-4269B2E01F5C}" type="sibTrans" cxnId="{F70DC61D-A296-45C2-85FA-C7E101B366EB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8E9DA385-3C07-42AD-A39B-E538F0285FA9}">
      <dgm:prSet phldrT="[Texto]" custT="1"/>
      <dgm:spPr/>
      <dgm:t>
        <a:bodyPr/>
        <a:lstStyle/>
        <a:p>
          <a:r>
            <a:rPr lang="es-ES" sz="1400" dirty="0">
              <a:latin typeface="Trade Gothic" panose="02000503020000020004" pitchFamily="2" charset="0"/>
            </a:rPr>
            <a:t>Actualización de procedimientos de intervención</a:t>
          </a:r>
        </a:p>
      </dgm:t>
    </dgm:pt>
    <dgm:pt modelId="{955CA86D-21B5-47B9-BC42-FAEF3ED934E2}" type="parTrans" cxnId="{40EBA8DB-41C9-4823-97ED-19569156DC47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443AFE78-C558-4662-B52C-E55283020C85}" type="sibTrans" cxnId="{40EBA8DB-41C9-4823-97ED-19569156DC47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AFAE3064-5A3B-4303-B62C-38E3BCE8BCF9}">
      <dgm:prSet phldrT="[Texto]" custT="1"/>
      <dgm:spPr/>
      <dgm:t>
        <a:bodyPr/>
        <a:lstStyle/>
        <a:p>
          <a:r>
            <a:rPr lang="es-ES" sz="1600" dirty="0">
              <a:latin typeface="Trade Gothic" panose="02000503020000020004" pitchFamily="2" charset="0"/>
            </a:rPr>
            <a:t>Programas de protección social</a:t>
          </a:r>
        </a:p>
      </dgm:t>
    </dgm:pt>
    <dgm:pt modelId="{C32AB8BD-1C99-4716-9628-493E61565E62}" type="parTrans" cxnId="{5E764F75-F120-47BF-99D1-ADD484908608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31B470AA-E2C5-4904-BEAC-A5C3ADAA88D0}" type="sibTrans" cxnId="{5E764F75-F120-47BF-99D1-ADD484908608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AA9F08D2-98BF-40AA-A741-E26A2691503B}">
      <dgm:prSet custT="1"/>
      <dgm:spPr/>
      <dgm:t>
        <a:bodyPr/>
        <a:lstStyle/>
        <a:p>
          <a:r>
            <a:rPr lang="es-ES" sz="1400" dirty="0">
              <a:latin typeface="Trade Gothic" panose="02000503020000020004" pitchFamily="2" charset="0"/>
            </a:rPr>
            <a:t>Revisión de normativas para la prevención del TI</a:t>
          </a:r>
        </a:p>
      </dgm:t>
    </dgm:pt>
    <dgm:pt modelId="{CE6A1CB2-2115-4487-8DD0-5739FC258893}" type="parTrans" cxnId="{48EA28D9-2931-4D9B-B30E-5640EE66B3B7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C166D257-5020-440C-AA70-73218177EACC}" type="sibTrans" cxnId="{48EA28D9-2931-4D9B-B30E-5640EE66B3B7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0025225B-37C3-49AB-935B-499539C6286C}">
      <dgm:prSet custT="1"/>
      <dgm:spPr/>
      <dgm:t>
        <a:bodyPr/>
        <a:lstStyle/>
        <a:p>
          <a:r>
            <a:rPr lang="es-ES" sz="1400" dirty="0">
              <a:latin typeface="Trade Gothic" panose="02000503020000020004" pitchFamily="2" charset="0"/>
            </a:rPr>
            <a:t>Articulación interinstitucional </a:t>
          </a:r>
        </a:p>
      </dgm:t>
    </dgm:pt>
    <dgm:pt modelId="{F45FE24D-6135-4910-8C6F-4910D9DC6074}" type="parTrans" cxnId="{919CDF8A-3E88-4AE4-A277-3F71DCDECEFC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6940C23C-558E-4EE3-85B5-F5940557F8C7}" type="sibTrans" cxnId="{919CDF8A-3E88-4AE4-A277-3F71DCDECEFC}">
      <dgm:prSet/>
      <dgm:spPr/>
      <dgm:t>
        <a:bodyPr/>
        <a:lstStyle/>
        <a:p>
          <a:endParaRPr lang="es-ES" sz="1600">
            <a:latin typeface="Trade Gothic" panose="02000503020000020004" pitchFamily="2" charset="0"/>
          </a:endParaRPr>
        </a:p>
      </dgm:t>
    </dgm:pt>
    <dgm:pt modelId="{A0374C09-611B-44F2-AF10-7B63C7409961}" type="pres">
      <dgm:prSet presAssocID="{88199391-F256-4802-B45D-3E207AC6D66E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166D081A-EE61-41AF-A9B9-55F8CD752A6E}" type="pres">
      <dgm:prSet presAssocID="{246CF8C1-B034-4747-B7C5-017638041111}" presName="horFlow" presStyleCnt="0"/>
      <dgm:spPr/>
    </dgm:pt>
    <dgm:pt modelId="{EC716C4D-0ECC-49CE-BEF8-50B20EC722D9}" type="pres">
      <dgm:prSet presAssocID="{246CF8C1-B034-4747-B7C5-017638041111}" presName="bigChev" presStyleLbl="node1" presStyleIdx="0" presStyleCnt="3"/>
      <dgm:spPr/>
    </dgm:pt>
    <dgm:pt modelId="{1445856D-C14C-48F2-9FE5-6B908170589D}" type="pres">
      <dgm:prSet presAssocID="{D5D5FB53-D4FA-414F-A7F5-4F19159F3C4E}" presName="parTrans" presStyleCnt="0"/>
      <dgm:spPr/>
    </dgm:pt>
    <dgm:pt modelId="{0F8FE365-FFC1-4195-940C-5E169AD6AD68}" type="pres">
      <dgm:prSet presAssocID="{D36313EC-D289-4926-B09A-9005291271EE}" presName="node" presStyleLbl="alignAccFollowNode1" presStyleIdx="0" presStyleCnt="9">
        <dgm:presLayoutVars>
          <dgm:bulletEnabled val="1"/>
        </dgm:presLayoutVars>
      </dgm:prSet>
      <dgm:spPr/>
    </dgm:pt>
    <dgm:pt modelId="{5C928C21-42E8-46C6-92EC-3A6474BDE1F0}" type="pres">
      <dgm:prSet presAssocID="{E54D08F1-9533-424D-A5B8-A6ABBBE3906B}" presName="sibTrans" presStyleCnt="0"/>
      <dgm:spPr/>
    </dgm:pt>
    <dgm:pt modelId="{41006C41-6637-4079-A596-AFF8BB57A704}" type="pres">
      <dgm:prSet presAssocID="{62B35582-872A-4887-9CF9-592A1AF82A5E}" presName="node" presStyleLbl="alignAccFollowNode1" presStyleIdx="1" presStyleCnt="9">
        <dgm:presLayoutVars>
          <dgm:bulletEnabled val="1"/>
        </dgm:presLayoutVars>
      </dgm:prSet>
      <dgm:spPr/>
    </dgm:pt>
    <dgm:pt modelId="{BD79E1D7-D0AD-4E8A-BC76-205F15A8456B}" type="pres">
      <dgm:prSet presAssocID="{641F85EA-12A9-4D16-9472-D76E9819EB31}" presName="sibTrans" presStyleCnt="0"/>
      <dgm:spPr/>
    </dgm:pt>
    <dgm:pt modelId="{7BFC0515-3319-41FE-A5E0-433B7E7267BD}" type="pres">
      <dgm:prSet presAssocID="{AFAE3064-5A3B-4303-B62C-38E3BCE8BCF9}" presName="node" presStyleLbl="alignAccFollowNode1" presStyleIdx="2" presStyleCnt="9">
        <dgm:presLayoutVars>
          <dgm:bulletEnabled val="1"/>
        </dgm:presLayoutVars>
      </dgm:prSet>
      <dgm:spPr/>
    </dgm:pt>
    <dgm:pt modelId="{8A12B311-2EF5-4E7D-9F17-37D86CA7BB26}" type="pres">
      <dgm:prSet presAssocID="{246CF8C1-B034-4747-B7C5-017638041111}" presName="vSp" presStyleCnt="0"/>
      <dgm:spPr/>
    </dgm:pt>
    <dgm:pt modelId="{01732BFB-8B60-4E15-ABB8-FE525E9EDA61}" type="pres">
      <dgm:prSet presAssocID="{17372C46-9C4A-4AA8-A911-531BBD5E403E}" presName="horFlow" presStyleCnt="0"/>
      <dgm:spPr/>
    </dgm:pt>
    <dgm:pt modelId="{DAE38DF8-07F7-4EB5-B0EA-3429BAC52BCF}" type="pres">
      <dgm:prSet presAssocID="{17372C46-9C4A-4AA8-A911-531BBD5E403E}" presName="bigChev" presStyleLbl="node1" presStyleIdx="1" presStyleCnt="3"/>
      <dgm:spPr/>
    </dgm:pt>
    <dgm:pt modelId="{D7D86A9D-7CF1-4A9B-A6FC-5D019FB1CF36}" type="pres">
      <dgm:prSet presAssocID="{90834AE8-AA79-436F-B051-FA570354C955}" presName="parTrans" presStyleCnt="0"/>
      <dgm:spPr/>
    </dgm:pt>
    <dgm:pt modelId="{A467E1ED-7C7A-4179-B766-3080CF35D087}" type="pres">
      <dgm:prSet presAssocID="{DED518AC-A702-444A-B6FA-F0177E702853}" presName="node" presStyleLbl="alignAccFollowNode1" presStyleIdx="3" presStyleCnt="9" custLinFactNeighborX="-4027" custLinFactNeighborY="-4228">
        <dgm:presLayoutVars>
          <dgm:bulletEnabled val="1"/>
        </dgm:presLayoutVars>
      </dgm:prSet>
      <dgm:spPr/>
    </dgm:pt>
    <dgm:pt modelId="{AA11B925-0BB5-4DEC-BE0F-6E059171A861}" type="pres">
      <dgm:prSet presAssocID="{69738B8C-BAC8-4035-BFDB-CD6FC7A60E67}" presName="sibTrans" presStyleCnt="0"/>
      <dgm:spPr/>
    </dgm:pt>
    <dgm:pt modelId="{CE7DB0AA-9466-464B-95CC-58C363736142}" type="pres">
      <dgm:prSet presAssocID="{AA9F08D2-98BF-40AA-A741-E26A2691503B}" presName="node" presStyleLbl="alignAccFollowNode1" presStyleIdx="4" presStyleCnt="9">
        <dgm:presLayoutVars>
          <dgm:bulletEnabled val="1"/>
        </dgm:presLayoutVars>
      </dgm:prSet>
      <dgm:spPr/>
    </dgm:pt>
    <dgm:pt modelId="{08AD6510-4F3A-4B4E-8FC5-BEBD31A03E8F}" type="pres">
      <dgm:prSet presAssocID="{C166D257-5020-440C-AA70-73218177EACC}" presName="sibTrans" presStyleCnt="0"/>
      <dgm:spPr/>
    </dgm:pt>
    <dgm:pt modelId="{C51A14D5-1A6A-41EB-AAB1-7C6558D3B19F}" type="pres">
      <dgm:prSet presAssocID="{51360A81-2315-4ABA-9B0C-B6B7E3CF3871}" presName="node" presStyleLbl="alignAccFollowNode1" presStyleIdx="5" presStyleCnt="9" custScaleX="121060" custScaleY="89859" custLinFactX="-19204" custLinFactY="29918" custLinFactNeighborX="-100000" custLinFactNeighborY="100000">
        <dgm:presLayoutVars>
          <dgm:bulletEnabled val="1"/>
        </dgm:presLayoutVars>
      </dgm:prSet>
      <dgm:spPr/>
    </dgm:pt>
    <dgm:pt modelId="{8DF9B705-3F9C-4274-8015-0584558A6036}" type="pres">
      <dgm:prSet presAssocID="{17372C46-9C4A-4AA8-A911-531BBD5E403E}" presName="vSp" presStyleCnt="0"/>
      <dgm:spPr/>
    </dgm:pt>
    <dgm:pt modelId="{6449BE6C-1896-437C-9B12-BD3DD3806CC7}" type="pres">
      <dgm:prSet presAssocID="{C681C1E4-853E-4ADD-B1C7-DF1940DB4FE2}" presName="horFlow" presStyleCnt="0"/>
      <dgm:spPr/>
    </dgm:pt>
    <dgm:pt modelId="{044EB4B0-2D6F-4570-8F7F-5EBAE9D2B72E}" type="pres">
      <dgm:prSet presAssocID="{C681C1E4-853E-4ADD-B1C7-DF1940DB4FE2}" presName="bigChev" presStyleLbl="node1" presStyleIdx="2" presStyleCnt="3" custLinFactNeighborX="-21597" custLinFactNeighborY="1170"/>
      <dgm:spPr/>
    </dgm:pt>
    <dgm:pt modelId="{BA53E429-80E1-4B53-8108-A77906702447}" type="pres">
      <dgm:prSet presAssocID="{DDE22821-4C70-495C-B86E-083AEB59361E}" presName="parTrans" presStyleCnt="0"/>
      <dgm:spPr/>
    </dgm:pt>
    <dgm:pt modelId="{8365085A-05FC-4AD9-ACBD-C56C9D51F5F1}" type="pres">
      <dgm:prSet presAssocID="{1FD353A9-75A3-4FD4-9FEC-23A61A4BD8DA}" presName="node" presStyleLbl="alignAccFollowNode1" presStyleIdx="6" presStyleCnt="9" custScaleX="66250" custScaleY="59196">
        <dgm:presLayoutVars>
          <dgm:bulletEnabled val="1"/>
        </dgm:presLayoutVars>
      </dgm:prSet>
      <dgm:spPr/>
    </dgm:pt>
    <dgm:pt modelId="{486791FA-93CC-4A3E-B3C2-8FF416C63BB0}" type="pres">
      <dgm:prSet presAssocID="{962AC9E9-C115-466F-989C-4269B2E01F5C}" presName="sibTrans" presStyleCnt="0"/>
      <dgm:spPr/>
    </dgm:pt>
    <dgm:pt modelId="{F4AB3CB2-0A6B-4ECF-BA0E-F7A6FD9C0697}" type="pres">
      <dgm:prSet presAssocID="{8E9DA385-3C07-42AD-A39B-E538F0285FA9}" presName="node" presStyleLbl="alignAccFollowNode1" presStyleIdx="7" presStyleCnt="9" custScaleX="88297" custScaleY="87385" custLinFactNeighborX="23763" custLinFactNeighborY="-1409">
        <dgm:presLayoutVars>
          <dgm:bulletEnabled val="1"/>
        </dgm:presLayoutVars>
      </dgm:prSet>
      <dgm:spPr/>
    </dgm:pt>
    <dgm:pt modelId="{B8DD716F-569F-443A-8D8F-A6DEA3F22A7F}" type="pres">
      <dgm:prSet presAssocID="{443AFE78-C558-4662-B52C-E55283020C85}" presName="sibTrans" presStyleCnt="0"/>
      <dgm:spPr/>
    </dgm:pt>
    <dgm:pt modelId="{FEDB444A-7CDA-4666-AE36-80EFF32E7807}" type="pres">
      <dgm:prSet presAssocID="{0025225B-37C3-49AB-935B-499539C6286C}" presName="node" presStyleLbl="alignAccFollowNode1" presStyleIdx="8" presStyleCnt="9" custScaleX="83093" custScaleY="87385" custLinFactX="37440" custLinFactY="-42790" custLinFactNeighborX="100000" custLinFactNeighborY="-100000">
        <dgm:presLayoutVars>
          <dgm:bulletEnabled val="1"/>
        </dgm:presLayoutVars>
      </dgm:prSet>
      <dgm:spPr/>
    </dgm:pt>
  </dgm:ptLst>
  <dgm:cxnLst>
    <dgm:cxn modelId="{06278E17-B7F2-4094-A764-A0C48AF42519}" srcId="{17372C46-9C4A-4AA8-A911-531BBD5E403E}" destId="{51360A81-2315-4ABA-9B0C-B6B7E3CF3871}" srcOrd="2" destOrd="0" parTransId="{45EBA155-858D-4717-8A2A-33AA3DA5DCBB}" sibTransId="{DF26692C-CFA7-4C15-911A-E222661E044F}"/>
    <dgm:cxn modelId="{F70DC61D-A296-45C2-85FA-C7E101B366EB}" srcId="{C681C1E4-853E-4ADD-B1C7-DF1940DB4FE2}" destId="{1FD353A9-75A3-4FD4-9FEC-23A61A4BD8DA}" srcOrd="0" destOrd="0" parTransId="{DDE22821-4C70-495C-B86E-083AEB59361E}" sibTransId="{962AC9E9-C115-466F-989C-4269B2E01F5C}"/>
    <dgm:cxn modelId="{F9AB512D-6D22-4496-9089-CDD0A214F4C4}" type="presOf" srcId="{51360A81-2315-4ABA-9B0C-B6B7E3CF3871}" destId="{C51A14D5-1A6A-41EB-AAB1-7C6558D3B19F}" srcOrd="0" destOrd="0" presId="urn:microsoft.com/office/officeart/2005/8/layout/lProcess3"/>
    <dgm:cxn modelId="{AFE76333-3DA8-4280-928A-81C78DC75E65}" srcId="{246CF8C1-B034-4747-B7C5-017638041111}" destId="{D36313EC-D289-4926-B09A-9005291271EE}" srcOrd="0" destOrd="0" parTransId="{D5D5FB53-D4FA-414F-A7F5-4F19159F3C4E}" sibTransId="{E54D08F1-9533-424D-A5B8-A6ABBBE3906B}"/>
    <dgm:cxn modelId="{DAD88A5E-E459-4F4C-8B30-1E02038C9526}" type="presOf" srcId="{62B35582-872A-4887-9CF9-592A1AF82A5E}" destId="{41006C41-6637-4079-A596-AFF8BB57A704}" srcOrd="0" destOrd="0" presId="urn:microsoft.com/office/officeart/2005/8/layout/lProcess3"/>
    <dgm:cxn modelId="{6C398543-1416-4567-AFAB-552A1DE53718}" type="presOf" srcId="{C681C1E4-853E-4ADD-B1C7-DF1940DB4FE2}" destId="{044EB4B0-2D6F-4570-8F7F-5EBAE9D2B72E}" srcOrd="0" destOrd="0" presId="urn:microsoft.com/office/officeart/2005/8/layout/lProcess3"/>
    <dgm:cxn modelId="{2A9AA04E-9A71-435E-AF34-02BFC14CB667}" type="presOf" srcId="{D36313EC-D289-4926-B09A-9005291271EE}" destId="{0F8FE365-FFC1-4195-940C-5E169AD6AD68}" srcOrd="0" destOrd="0" presId="urn:microsoft.com/office/officeart/2005/8/layout/lProcess3"/>
    <dgm:cxn modelId="{E9B27450-E0E6-4E9A-A27D-D3F852B1BAAC}" type="presOf" srcId="{AFAE3064-5A3B-4303-B62C-38E3BCE8BCF9}" destId="{7BFC0515-3319-41FE-A5E0-433B7E7267BD}" srcOrd="0" destOrd="0" presId="urn:microsoft.com/office/officeart/2005/8/layout/lProcess3"/>
    <dgm:cxn modelId="{5E764F75-F120-47BF-99D1-ADD484908608}" srcId="{246CF8C1-B034-4747-B7C5-017638041111}" destId="{AFAE3064-5A3B-4303-B62C-38E3BCE8BCF9}" srcOrd="2" destOrd="0" parTransId="{C32AB8BD-1C99-4716-9628-493E61565E62}" sibTransId="{31B470AA-E2C5-4904-BEAC-A5C3ADAA88D0}"/>
    <dgm:cxn modelId="{0A321678-65D9-4C2F-A1BC-4E2BBBD6A610}" type="presOf" srcId="{0025225B-37C3-49AB-935B-499539C6286C}" destId="{FEDB444A-7CDA-4666-AE36-80EFF32E7807}" srcOrd="0" destOrd="0" presId="urn:microsoft.com/office/officeart/2005/8/layout/lProcess3"/>
    <dgm:cxn modelId="{E22E047A-C970-4176-88B0-365B6162712A}" type="presOf" srcId="{DED518AC-A702-444A-B6FA-F0177E702853}" destId="{A467E1ED-7C7A-4179-B766-3080CF35D087}" srcOrd="0" destOrd="0" presId="urn:microsoft.com/office/officeart/2005/8/layout/lProcess3"/>
    <dgm:cxn modelId="{919CDF8A-3E88-4AE4-A277-3F71DCDECEFC}" srcId="{C681C1E4-853E-4ADD-B1C7-DF1940DB4FE2}" destId="{0025225B-37C3-49AB-935B-499539C6286C}" srcOrd="2" destOrd="0" parTransId="{F45FE24D-6135-4910-8C6F-4910D9DC6074}" sibTransId="{6940C23C-558E-4EE3-85B5-F5940557F8C7}"/>
    <dgm:cxn modelId="{2ABAE58E-CE00-46B6-9C10-60EA76C301F5}" srcId="{88199391-F256-4802-B45D-3E207AC6D66E}" destId="{17372C46-9C4A-4AA8-A911-531BBD5E403E}" srcOrd="1" destOrd="0" parTransId="{AF1CEE6D-0FD9-4B0F-B8BD-52F38D1046AE}" sibTransId="{646F46EE-7DD4-4DF7-8D57-EE2075F2E55D}"/>
    <dgm:cxn modelId="{8196B499-9388-478E-AAD3-CFE619A35C34}" type="presOf" srcId="{17372C46-9C4A-4AA8-A911-531BBD5E403E}" destId="{DAE38DF8-07F7-4EB5-B0EA-3429BAC52BCF}" srcOrd="0" destOrd="0" presId="urn:microsoft.com/office/officeart/2005/8/layout/lProcess3"/>
    <dgm:cxn modelId="{3D6A429C-C872-4DCD-AB72-5C6EE9A85C91}" type="presOf" srcId="{8E9DA385-3C07-42AD-A39B-E538F0285FA9}" destId="{F4AB3CB2-0A6B-4ECF-BA0E-F7A6FD9C0697}" srcOrd="0" destOrd="0" presId="urn:microsoft.com/office/officeart/2005/8/layout/lProcess3"/>
    <dgm:cxn modelId="{D8696AA6-6AFE-47CB-9975-298EA6E0AFD8}" srcId="{88199391-F256-4802-B45D-3E207AC6D66E}" destId="{C681C1E4-853E-4ADD-B1C7-DF1940DB4FE2}" srcOrd="2" destOrd="0" parTransId="{2D81F185-0918-4873-8071-94E5A0F41976}" sibTransId="{D263AD26-416F-4B34-8E21-556E128905CC}"/>
    <dgm:cxn modelId="{6ECAEDAA-4346-479A-B51F-9EAC7CAA80F4}" type="presOf" srcId="{246CF8C1-B034-4747-B7C5-017638041111}" destId="{EC716C4D-0ECC-49CE-BEF8-50B20EC722D9}" srcOrd="0" destOrd="0" presId="urn:microsoft.com/office/officeart/2005/8/layout/lProcess3"/>
    <dgm:cxn modelId="{22A719B3-F7F7-4F59-8F0C-933DB8FDFC09}" srcId="{17372C46-9C4A-4AA8-A911-531BBD5E403E}" destId="{DED518AC-A702-444A-B6FA-F0177E702853}" srcOrd="0" destOrd="0" parTransId="{90834AE8-AA79-436F-B051-FA570354C955}" sibTransId="{69738B8C-BAC8-4035-BFDB-CD6FC7A60E67}"/>
    <dgm:cxn modelId="{6362B9BA-50FD-44F8-886B-EE12BCFCED0E}" type="presOf" srcId="{1FD353A9-75A3-4FD4-9FEC-23A61A4BD8DA}" destId="{8365085A-05FC-4AD9-ACBD-C56C9D51F5F1}" srcOrd="0" destOrd="0" presId="urn:microsoft.com/office/officeart/2005/8/layout/lProcess3"/>
    <dgm:cxn modelId="{48EA28D9-2931-4D9B-B30E-5640EE66B3B7}" srcId="{17372C46-9C4A-4AA8-A911-531BBD5E403E}" destId="{AA9F08D2-98BF-40AA-A741-E26A2691503B}" srcOrd="1" destOrd="0" parTransId="{CE6A1CB2-2115-4487-8DD0-5739FC258893}" sibTransId="{C166D257-5020-440C-AA70-73218177EACC}"/>
    <dgm:cxn modelId="{EEFCCBD9-74AC-4B3D-B2D9-B35FD096D4C2}" type="presOf" srcId="{AA9F08D2-98BF-40AA-A741-E26A2691503B}" destId="{CE7DB0AA-9466-464B-95CC-58C363736142}" srcOrd="0" destOrd="0" presId="urn:microsoft.com/office/officeart/2005/8/layout/lProcess3"/>
    <dgm:cxn modelId="{40EBA8DB-41C9-4823-97ED-19569156DC47}" srcId="{C681C1E4-853E-4ADD-B1C7-DF1940DB4FE2}" destId="{8E9DA385-3C07-42AD-A39B-E538F0285FA9}" srcOrd="1" destOrd="0" parTransId="{955CA86D-21B5-47B9-BC42-FAEF3ED934E2}" sibTransId="{443AFE78-C558-4662-B52C-E55283020C85}"/>
    <dgm:cxn modelId="{924916EB-E47A-4FD2-AC33-0B7CD06900AC}" srcId="{88199391-F256-4802-B45D-3E207AC6D66E}" destId="{246CF8C1-B034-4747-B7C5-017638041111}" srcOrd="0" destOrd="0" parTransId="{B94AA2FA-88D7-43FB-9026-962607F5A9CD}" sibTransId="{7524C4DE-9A32-4B6A-A6FD-5C1C822D0CAB}"/>
    <dgm:cxn modelId="{AFC360ED-72B0-44AD-9693-767D153AB787}" type="presOf" srcId="{88199391-F256-4802-B45D-3E207AC6D66E}" destId="{A0374C09-611B-44F2-AF10-7B63C7409961}" srcOrd="0" destOrd="0" presId="urn:microsoft.com/office/officeart/2005/8/layout/lProcess3"/>
    <dgm:cxn modelId="{56CB65F2-B69B-47F5-9FE3-761E23FD9DED}" srcId="{246CF8C1-B034-4747-B7C5-017638041111}" destId="{62B35582-872A-4887-9CF9-592A1AF82A5E}" srcOrd="1" destOrd="0" parTransId="{0AC27B68-EDE8-4AF8-B7D5-5520EFA61E3B}" sibTransId="{641F85EA-12A9-4D16-9472-D76E9819EB31}"/>
    <dgm:cxn modelId="{8512B1A1-CEA6-43C2-8843-95692F58339A}" type="presParOf" srcId="{A0374C09-611B-44F2-AF10-7B63C7409961}" destId="{166D081A-EE61-41AF-A9B9-55F8CD752A6E}" srcOrd="0" destOrd="0" presId="urn:microsoft.com/office/officeart/2005/8/layout/lProcess3"/>
    <dgm:cxn modelId="{C1CBF4B9-9B0F-4F8B-8306-1DBDB294B41C}" type="presParOf" srcId="{166D081A-EE61-41AF-A9B9-55F8CD752A6E}" destId="{EC716C4D-0ECC-49CE-BEF8-50B20EC722D9}" srcOrd="0" destOrd="0" presId="urn:microsoft.com/office/officeart/2005/8/layout/lProcess3"/>
    <dgm:cxn modelId="{7AE98EA7-D48B-430F-9741-AA921D5825B7}" type="presParOf" srcId="{166D081A-EE61-41AF-A9B9-55F8CD752A6E}" destId="{1445856D-C14C-48F2-9FE5-6B908170589D}" srcOrd="1" destOrd="0" presId="urn:microsoft.com/office/officeart/2005/8/layout/lProcess3"/>
    <dgm:cxn modelId="{F87BC0E0-37D0-491E-AFCC-7436F699E0FF}" type="presParOf" srcId="{166D081A-EE61-41AF-A9B9-55F8CD752A6E}" destId="{0F8FE365-FFC1-4195-940C-5E169AD6AD68}" srcOrd="2" destOrd="0" presId="urn:microsoft.com/office/officeart/2005/8/layout/lProcess3"/>
    <dgm:cxn modelId="{F3ACE63D-7AFA-429E-AC77-7AA5C6CA7D02}" type="presParOf" srcId="{166D081A-EE61-41AF-A9B9-55F8CD752A6E}" destId="{5C928C21-42E8-46C6-92EC-3A6474BDE1F0}" srcOrd="3" destOrd="0" presId="urn:microsoft.com/office/officeart/2005/8/layout/lProcess3"/>
    <dgm:cxn modelId="{3C26076A-1559-45B1-B8EB-D33FDA07853D}" type="presParOf" srcId="{166D081A-EE61-41AF-A9B9-55F8CD752A6E}" destId="{41006C41-6637-4079-A596-AFF8BB57A704}" srcOrd="4" destOrd="0" presId="urn:microsoft.com/office/officeart/2005/8/layout/lProcess3"/>
    <dgm:cxn modelId="{961EE8B0-7B21-4AD2-8B63-8EE6A1556E91}" type="presParOf" srcId="{166D081A-EE61-41AF-A9B9-55F8CD752A6E}" destId="{BD79E1D7-D0AD-4E8A-BC76-205F15A8456B}" srcOrd="5" destOrd="0" presId="urn:microsoft.com/office/officeart/2005/8/layout/lProcess3"/>
    <dgm:cxn modelId="{6BC78D9F-3EF9-43B5-8182-7E2AE5CC05D0}" type="presParOf" srcId="{166D081A-EE61-41AF-A9B9-55F8CD752A6E}" destId="{7BFC0515-3319-41FE-A5E0-433B7E7267BD}" srcOrd="6" destOrd="0" presId="urn:microsoft.com/office/officeart/2005/8/layout/lProcess3"/>
    <dgm:cxn modelId="{4B4DA550-5091-41C7-A89C-8AE37197BD46}" type="presParOf" srcId="{A0374C09-611B-44F2-AF10-7B63C7409961}" destId="{8A12B311-2EF5-4E7D-9F17-37D86CA7BB26}" srcOrd="1" destOrd="0" presId="urn:microsoft.com/office/officeart/2005/8/layout/lProcess3"/>
    <dgm:cxn modelId="{EA0AA1CC-0487-4519-9D63-27999576BAC7}" type="presParOf" srcId="{A0374C09-611B-44F2-AF10-7B63C7409961}" destId="{01732BFB-8B60-4E15-ABB8-FE525E9EDA61}" srcOrd="2" destOrd="0" presId="urn:microsoft.com/office/officeart/2005/8/layout/lProcess3"/>
    <dgm:cxn modelId="{BEC3E60D-6AA5-43E2-B083-E690F1B04908}" type="presParOf" srcId="{01732BFB-8B60-4E15-ABB8-FE525E9EDA61}" destId="{DAE38DF8-07F7-4EB5-B0EA-3429BAC52BCF}" srcOrd="0" destOrd="0" presId="urn:microsoft.com/office/officeart/2005/8/layout/lProcess3"/>
    <dgm:cxn modelId="{5F98893A-CBC0-4CAD-A2F7-093A5AB29628}" type="presParOf" srcId="{01732BFB-8B60-4E15-ABB8-FE525E9EDA61}" destId="{D7D86A9D-7CF1-4A9B-A6FC-5D019FB1CF36}" srcOrd="1" destOrd="0" presId="urn:microsoft.com/office/officeart/2005/8/layout/lProcess3"/>
    <dgm:cxn modelId="{28523F4F-39AA-4173-A6DF-B2881C15D6DD}" type="presParOf" srcId="{01732BFB-8B60-4E15-ABB8-FE525E9EDA61}" destId="{A467E1ED-7C7A-4179-B766-3080CF35D087}" srcOrd="2" destOrd="0" presId="urn:microsoft.com/office/officeart/2005/8/layout/lProcess3"/>
    <dgm:cxn modelId="{DE487BEA-9C6C-452F-BF3F-89261653B840}" type="presParOf" srcId="{01732BFB-8B60-4E15-ABB8-FE525E9EDA61}" destId="{AA11B925-0BB5-4DEC-BE0F-6E059171A861}" srcOrd="3" destOrd="0" presId="urn:microsoft.com/office/officeart/2005/8/layout/lProcess3"/>
    <dgm:cxn modelId="{72821BED-9254-4038-A629-E86AC2D2DE76}" type="presParOf" srcId="{01732BFB-8B60-4E15-ABB8-FE525E9EDA61}" destId="{CE7DB0AA-9466-464B-95CC-58C363736142}" srcOrd="4" destOrd="0" presId="urn:microsoft.com/office/officeart/2005/8/layout/lProcess3"/>
    <dgm:cxn modelId="{4A6A2D82-00D6-4685-8FE2-26BC9BE911A5}" type="presParOf" srcId="{01732BFB-8B60-4E15-ABB8-FE525E9EDA61}" destId="{08AD6510-4F3A-4B4E-8FC5-BEBD31A03E8F}" srcOrd="5" destOrd="0" presId="urn:microsoft.com/office/officeart/2005/8/layout/lProcess3"/>
    <dgm:cxn modelId="{9203BCBE-1A93-4BDC-8EC9-D192D2E46E70}" type="presParOf" srcId="{01732BFB-8B60-4E15-ABB8-FE525E9EDA61}" destId="{C51A14D5-1A6A-41EB-AAB1-7C6558D3B19F}" srcOrd="6" destOrd="0" presId="urn:microsoft.com/office/officeart/2005/8/layout/lProcess3"/>
    <dgm:cxn modelId="{798CA5C9-42BF-41CE-8635-1327AD7FBBA7}" type="presParOf" srcId="{A0374C09-611B-44F2-AF10-7B63C7409961}" destId="{8DF9B705-3F9C-4274-8015-0584558A6036}" srcOrd="3" destOrd="0" presId="urn:microsoft.com/office/officeart/2005/8/layout/lProcess3"/>
    <dgm:cxn modelId="{48F2F2B0-B399-450E-A3EF-938419C4A15D}" type="presParOf" srcId="{A0374C09-611B-44F2-AF10-7B63C7409961}" destId="{6449BE6C-1896-437C-9B12-BD3DD3806CC7}" srcOrd="4" destOrd="0" presId="urn:microsoft.com/office/officeart/2005/8/layout/lProcess3"/>
    <dgm:cxn modelId="{16452A67-900A-4EF0-A50C-F5B7F1075746}" type="presParOf" srcId="{6449BE6C-1896-437C-9B12-BD3DD3806CC7}" destId="{044EB4B0-2D6F-4570-8F7F-5EBAE9D2B72E}" srcOrd="0" destOrd="0" presId="urn:microsoft.com/office/officeart/2005/8/layout/lProcess3"/>
    <dgm:cxn modelId="{A2C573C7-A095-45FD-A1BC-E3E26033D474}" type="presParOf" srcId="{6449BE6C-1896-437C-9B12-BD3DD3806CC7}" destId="{BA53E429-80E1-4B53-8108-A77906702447}" srcOrd="1" destOrd="0" presId="urn:microsoft.com/office/officeart/2005/8/layout/lProcess3"/>
    <dgm:cxn modelId="{EF287CD1-19FE-488C-BA3C-2946D70CB4EF}" type="presParOf" srcId="{6449BE6C-1896-437C-9B12-BD3DD3806CC7}" destId="{8365085A-05FC-4AD9-ACBD-C56C9D51F5F1}" srcOrd="2" destOrd="0" presId="urn:microsoft.com/office/officeart/2005/8/layout/lProcess3"/>
    <dgm:cxn modelId="{8A7CE3C4-7CF0-4891-99BF-1A08FF955E17}" type="presParOf" srcId="{6449BE6C-1896-437C-9B12-BD3DD3806CC7}" destId="{486791FA-93CC-4A3E-B3C2-8FF416C63BB0}" srcOrd="3" destOrd="0" presId="urn:microsoft.com/office/officeart/2005/8/layout/lProcess3"/>
    <dgm:cxn modelId="{6400F92F-45E5-4BB1-B4A7-6181B1559782}" type="presParOf" srcId="{6449BE6C-1896-437C-9B12-BD3DD3806CC7}" destId="{F4AB3CB2-0A6B-4ECF-BA0E-F7A6FD9C0697}" srcOrd="4" destOrd="0" presId="urn:microsoft.com/office/officeart/2005/8/layout/lProcess3"/>
    <dgm:cxn modelId="{D893124C-C7C7-4B3B-9EE8-1FA8828BC21E}" type="presParOf" srcId="{6449BE6C-1896-437C-9B12-BD3DD3806CC7}" destId="{B8DD716F-569F-443A-8D8F-A6DEA3F22A7F}" srcOrd="5" destOrd="0" presId="urn:microsoft.com/office/officeart/2005/8/layout/lProcess3"/>
    <dgm:cxn modelId="{D74FA728-DC16-41F4-B935-1F9698137190}" type="presParOf" srcId="{6449BE6C-1896-437C-9B12-BD3DD3806CC7}" destId="{FEDB444A-7CDA-4666-AE36-80EFF32E7807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F8A44-4F54-4E7F-AB38-B142ED910F57}">
      <dsp:nvSpPr>
        <dsp:cNvPr id="0" name=""/>
        <dsp:cNvSpPr/>
      </dsp:nvSpPr>
      <dsp:spPr>
        <a:xfrm>
          <a:off x="2858313" y="0"/>
          <a:ext cx="1939758" cy="1293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Y" sz="1600" kern="1200" dirty="0"/>
            <a:t>Niños, niñas y adolescentes*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Y" sz="1600" kern="1200" dirty="0"/>
            <a:t>1.855.116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baseline="0" dirty="0">
              <a:latin typeface="Calibri"/>
            </a:rPr>
            <a:t>100%</a:t>
          </a:r>
        </a:p>
      </dsp:txBody>
      <dsp:txXfrm>
        <a:off x="2896189" y="37876"/>
        <a:ext cx="1864006" cy="1217420"/>
      </dsp:txXfrm>
    </dsp:sp>
    <dsp:sp modelId="{6BBEF730-D2EE-4014-ACAF-8E8657CAB365}">
      <dsp:nvSpPr>
        <dsp:cNvPr id="0" name=""/>
        <dsp:cNvSpPr/>
      </dsp:nvSpPr>
      <dsp:spPr>
        <a:xfrm>
          <a:off x="2567349" y="1293172"/>
          <a:ext cx="1260842" cy="517268"/>
        </a:xfrm>
        <a:custGeom>
          <a:avLst/>
          <a:gdLst/>
          <a:ahLst/>
          <a:cxnLst/>
          <a:rect l="0" t="0" r="0" b="0"/>
          <a:pathLst>
            <a:path>
              <a:moveTo>
                <a:pt x="1260842" y="0"/>
              </a:moveTo>
              <a:lnTo>
                <a:pt x="1260842" y="258634"/>
              </a:lnTo>
              <a:lnTo>
                <a:pt x="0" y="258634"/>
              </a:lnTo>
              <a:lnTo>
                <a:pt x="0" y="517268"/>
              </a:lnTo>
            </a:path>
          </a:pathLst>
        </a:custGeom>
        <a:noFill/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3835D-A720-42BF-9AF9-59FB7CBF72D1}">
      <dsp:nvSpPr>
        <dsp:cNvPr id="0" name=""/>
        <dsp:cNvSpPr/>
      </dsp:nvSpPr>
      <dsp:spPr>
        <a:xfrm>
          <a:off x="1597470" y="1810441"/>
          <a:ext cx="1939758" cy="1293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Y" sz="1600" kern="1200" dirty="0"/>
            <a:t>No trabajan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Y" sz="1600" kern="1200" dirty="0"/>
            <a:t>1.418.694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Y" sz="1600" b="1" kern="1200" baseline="0" dirty="0">
              <a:latin typeface="Calibri"/>
            </a:rPr>
            <a:t>76,5%</a:t>
          </a:r>
          <a:endParaRPr lang="es-ES" sz="1600" b="1" kern="1200" baseline="0" dirty="0">
            <a:latin typeface="Calibri"/>
          </a:endParaRPr>
        </a:p>
      </dsp:txBody>
      <dsp:txXfrm>
        <a:off x="1635346" y="1848317"/>
        <a:ext cx="1864006" cy="1217420"/>
      </dsp:txXfrm>
    </dsp:sp>
    <dsp:sp modelId="{E4D9DED4-1D22-4968-8983-A5FB2B1BFAB0}">
      <dsp:nvSpPr>
        <dsp:cNvPr id="0" name=""/>
        <dsp:cNvSpPr/>
      </dsp:nvSpPr>
      <dsp:spPr>
        <a:xfrm>
          <a:off x="3828192" y="1293172"/>
          <a:ext cx="1260842" cy="517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634"/>
              </a:lnTo>
              <a:lnTo>
                <a:pt x="1260842" y="258634"/>
              </a:lnTo>
              <a:lnTo>
                <a:pt x="1260842" y="517268"/>
              </a:lnTo>
            </a:path>
          </a:pathLst>
        </a:custGeom>
        <a:noFill/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B66DB8-CECF-41DD-8F92-D42CA823BCE3}">
      <dsp:nvSpPr>
        <dsp:cNvPr id="0" name=""/>
        <dsp:cNvSpPr/>
      </dsp:nvSpPr>
      <dsp:spPr>
        <a:xfrm>
          <a:off x="4119156" y="1810441"/>
          <a:ext cx="1939758" cy="1293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Y" sz="1600" kern="1200"/>
            <a:t>Trabajan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Y" sz="1600" kern="1200"/>
            <a:t>436.419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Y" sz="1600" b="1" kern="1200"/>
            <a:t>23,5%</a:t>
          </a:r>
          <a:endParaRPr lang="es-ES" sz="1600" b="1" kern="1200"/>
        </a:p>
      </dsp:txBody>
      <dsp:txXfrm>
        <a:off x="4157032" y="1848317"/>
        <a:ext cx="1864006" cy="1217420"/>
      </dsp:txXfrm>
    </dsp:sp>
    <dsp:sp modelId="{A934B94E-EB16-434C-A0FA-21AF02DCA64E}">
      <dsp:nvSpPr>
        <dsp:cNvPr id="0" name=""/>
        <dsp:cNvSpPr/>
      </dsp:nvSpPr>
      <dsp:spPr>
        <a:xfrm>
          <a:off x="2567349" y="3103613"/>
          <a:ext cx="2521685" cy="517268"/>
        </a:xfrm>
        <a:custGeom>
          <a:avLst/>
          <a:gdLst/>
          <a:ahLst/>
          <a:cxnLst/>
          <a:rect l="0" t="0" r="0" b="0"/>
          <a:pathLst>
            <a:path>
              <a:moveTo>
                <a:pt x="2521685" y="0"/>
              </a:moveTo>
              <a:lnTo>
                <a:pt x="2521685" y="258634"/>
              </a:lnTo>
              <a:lnTo>
                <a:pt x="0" y="258634"/>
              </a:lnTo>
              <a:lnTo>
                <a:pt x="0" y="517268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C59F7-D73C-4D4C-882D-706146253702}">
      <dsp:nvSpPr>
        <dsp:cNvPr id="0" name=""/>
        <dsp:cNvSpPr/>
      </dsp:nvSpPr>
      <dsp:spPr>
        <a:xfrm>
          <a:off x="1597470" y="3620882"/>
          <a:ext cx="1939758" cy="1293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kern="1200" baseline="0">
              <a:latin typeface="+mj-lt"/>
            </a:rPr>
            <a:t>Trabajo Infantil</a:t>
          </a:r>
        </a:p>
        <a:p>
          <a:pPr marL="0" marR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kern="1200" baseline="0">
              <a:latin typeface="+mj-lt"/>
            </a:rPr>
            <a:t>409.804</a:t>
          </a:r>
        </a:p>
        <a:p>
          <a:pPr marL="0" marR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kern="1200" baseline="0">
              <a:latin typeface="+mj-lt"/>
            </a:rPr>
            <a:t>22,1%</a:t>
          </a:r>
          <a:endParaRPr lang="es-ES" sz="1600" b="0" i="0" kern="1200">
            <a:latin typeface="+mj-lt"/>
          </a:endParaRPr>
        </a:p>
      </dsp:txBody>
      <dsp:txXfrm>
        <a:off x="1635346" y="3658758"/>
        <a:ext cx="1864006" cy="1217420"/>
      </dsp:txXfrm>
    </dsp:sp>
    <dsp:sp modelId="{9DC913BA-71A5-4A72-9805-B25A8D810451}">
      <dsp:nvSpPr>
        <dsp:cNvPr id="0" name=""/>
        <dsp:cNvSpPr/>
      </dsp:nvSpPr>
      <dsp:spPr>
        <a:xfrm>
          <a:off x="1306506" y="4914054"/>
          <a:ext cx="1260842" cy="517268"/>
        </a:xfrm>
        <a:custGeom>
          <a:avLst/>
          <a:gdLst/>
          <a:ahLst/>
          <a:cxnLst/>
          <a:rect l="0" t="0" r="0" b="0"/>
          <a:pathLst>
            <a:path>
              <a:moveTo>
                <a:pt x="1260842" y="0"/>
              </a:moveTo>
              <a:lnTo>
                <a:pt x="1260842" y="258634"/>
              </a:lnTo>
              <a:lnTo>
                <a:pt x="0" y="258634"/>
              </a:lnTo>
              <a:lnTo>
                <a:pt x="0" y="517268"/>
              </a:lnTo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E85C4-D773-4347-BD9D-60023CFF5C6D}">
      <dsp:nvSpPr>
        <dsp:cNvPr id="0" name=""/>
        <dsp:cNvSpPr/>
      </dsp:nvSpPr>
      <dsp:spPr>
        <a:xfrm>
          <a:off x="336627" y="5431323"/>
          <a:ext cx="1939758" cy="1293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kern="1200" baseline="0" dirty="0">
              <a:latin typeface="+mn-lt"/>
            </a:rPr>
            <a:t>Trabajo Infantil Peligroso</a:t>
          </a:r>
        </a:p>
        <a:p>
          <a:pPr marL="0" marR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kern="1200" baseline="0" dirty="0">
              <a:latin typeface="+mn-lt"/>
            </a:rPr>
            <a:t>395.954</a:t>
          </a:r>
        </a:p>
        <a:p>
          <a:pPr marL="0" marR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kern="1200" baseline="0" dirty="0">
              <a:latin typeface="+mn-lt"/>
            </a:rPr>
            <a:t>96,6%</a:t>
          </a:r>
        </a:p>
      </dsp:txBody>
      <dsp:txXfrm>
        <a:off x="374503" y="5469199"/>
        <a:ext cx="1864006" cy="1217420"/>
      </dsp:txXfrm>
    </dsp:sp>
    <dsp:sp modelId="{4E8DDC67-AE2A-4EFB-948E-6E3593B3667C}">
      <dsp:nvSpPr>
        <dsp:cNvPr id="0" name=""/>
        <dsp:cNvSpPr/>
      </dsp:nvSpPr>
      <dsp:spPr>
        <a:xfrm>
          <a:off x="2567349" y="4914054"/>
          <a:ext cx="1260842" cy="517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634"/>
              </a:lnTo>
              <a:lnTo>
                <a:pt x="1260842" y="258634"/>
              </a:lnTo>
              <a:lnTo>
                <a:pt x="1260842" y="517268"/>
              </a:lnTo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6AAD48-14C8-464A-827E-122E40DE047D}">
      <dsp:nvSpPr>
        <dsp:cNvPr id="0" name=""/>
        <dsp:cNvSpPr/>
      </dsp:nvSpPr>
      <dsp:spPr>
        <a:xfrm>
          <a:off x="2858313" y="5431323"/>
          <a:ext cx="1939758" cy="1293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Y" sz="1600" kern="1200" dirty="0"/>
            <a:t>No realiza Trabajo Infantil Peligroso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Y" sz="1600" kern="1200" dirty="0"/>
            <a:t>13.850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Y" sz="1600" kern="1200" dirty="0"/>
            <a:t>3,4%</a:t>
          </a:r>
        </a:p>
      </dsp:txBody>
      <dsp:txXfrm>
        <a:off x="2896189" y="5469199"/>
        <a:ext cx="1864006" cy="1217420"/>
      </dsp:txXfrm>
    </dsp:sp>
    <dsp:sp modelId="{6E0CC459-316B-47EC-9251-D1F317AB8577}">
      <dsp:nvSpPr>
        <dsp:cNvPr id="0" name=""/>
        <dsp:cNvSpPr/>
      </dsp:nvSpPr>
      <dsp:spPr>
        <a:xfrm>
          <a:off x="5043315" y="3103613"/>
          <a:ext cx="91440" cy="5172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268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AFB0D-2E13-4FC7-BCB2-72489D32773A}">
      <dsp:nvSpPr>
        <dsp:cNvPr id="0" name=""/>
        <dsp:cNvSpPr/>
      </dsp:nvSpPr>
      <dsp:spPr>
        <a:xfrm>
          <a:off x="4119156" y="3620882"/>
          <a:ext cx="1939758" cy="1293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kern="1200" baseline="0" dirty="0">
              <a:latin typeface="+mn-lt"/>
            </a:rPr>
            <a:t>Trabajo Ligero**</a:t>
          </a:r>
        </a:p>
        <a:p>
          <a:pPr marL="0" marR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kern="1200" baseline="0" dirty="0">
              <a:latin typeface="+mn-lt"/>
            </a:rPr>
            <a:t>6.621</a:t>
          </a:r>
        </a:p>
        <a:p>
          <a:pPr marL="0" marR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kern="1200" baseline="0" dirty="0">
              <a:latin typeface="+mn-lt"/>
            </a:rPr>
            <a:t>0,4%</a:t>
          </a:r>
          <a:endParaRPr lang="es-ES" sz="1600" b="0" i="0" kern="1200" dirty="0">
            <a:latin typeface="+mn-lt"/>
          </a:endParaRPr>
        </a:p>
      </dsp:txBody>
      <dsp:txXfrm>
        <a:off x="4157032" y="3658758"/>
        <a:ext cx="1864006" cy="1217420"/>
      </dsp:txXfrm>
    </dsp:sp>
    <dsp:sp modelId="{3A50F175-A706-41DC-9780-B8E2DAEFCF4F}">
      <dsp:nvSpPr>
        <dsp:cNvPr id="0" name=""/>
        <dsp:cNvSpPr/>
      </dsp:nvSpPr>
      <dsp:spPr>
        <a:xfrm>
          <a:off x="5089035" y="3103613"/>
          <a:ext cx="2521685" cy="517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634"/>
              </a:lnTo>
              <a:lnTo>
                <a:pt x="2521685" y="258634"/>
              </a:lnTo>
              <a:lnTo>
                <a:pt x="2521685" y="517268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C65E8-0460-49D9-9ADB-FAAA158EA6B2}">
      <dsp:nvSpPr>
        <dsp:cNvPr id="0" name=""/>
        <dsp:cNvSpPr/>
      </dsp:nvSpPr>
      <dsp:spPr>
        <a:xfrm>
          <a:off x="6640842" y="3620882"/>
          <a:ext cx="1939758" cy="1293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kern="1200" baseline="0" dirty="0">
              <a:latin typeface="Century Gothic" panose="020B0502020202020204" pitchFamily="34" charset="0"/>
            </a:rPr>
            <a:t>No es Trabajo Infantil***</a:t>
          </a:r>
        </a:p>
        <a:p>
          <a:pPr marL="0" marR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kern="1200" baseline="0" dirty="0">
              <a:latin typeface="Century Gothic" panose="020B0502020202020204" pitchFamily="34" charset="0"/>
            </a:rPr>
            <a:t>19.994</a:t>
          </a:r>
        </a:p>
        <a:p>
          <a:pPr marL="0" marR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kern="1200" baseline="0" dirty="0">
              <a:latin typeface="Century Gothic" panose="020B0502020202020204" pitchFamily="34" charset="0"/>
            </a:rPr>
            <a:t>1,1%</a:t>
          </a:r>
          <a:endParaRPr lang="es-ES" sz="1600" b="0" i="0" kern="1200" dirty="0">
            <a:latin typeface="Century Gothic" panose="020B0502020202020204" pitchFamily="34" charset="0"/>
          </a:endParaRPr>
        </a:p>
      </dsp:txBody>
      <dsp:txXfrm>
        <a:off x="6678718" y="3658758"/>
        <a:ext cx="1864006" cy="12174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A505B-D531-4B1D-9E6F-4B3E40D0F3E5}">
      <dsp:nvSpPr>
        <dsp:cNvPr id="0" name=""/>
        <dsp:cNvSpPr/>
      </dsp:nvSpPr>
      <dsp:spPr>
        <a:xfrm>
          <a:off x="2822711" y="2685046"/>
          <a:ext cx="2623995" cy="15743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i="0" kern="1200" dirty="0">
              <a:latin typeface="+mj-lt"/>
            </a:rPr>
            <a:t>ABRAZO</a:t>
          </a:r>
          <a:endParaRPr lang="en-US" sz="2800" b="1" i="0" kern="1200" dirty="0">
            <a:latin typeface="+mj-lt"/>
          </a:endParaRPr>
        </a:p>
      </dsp:txBody>
      <dsp:txXfrm>
        <a:off x="2822711" y="2685046"/>
        <a:ext cx="2623995" cy="1574397"/>
      </dsp:txXfrm>
    </dsp:sp>
    <dsp:sp modelId="{BE193FC7-67BA-403A-8F43-D0627BAE073E}">
      <dsp:nvSpPr>
        <dsp:cNvPr id="0" name=""/>
        <dsp:cNvSpPr/>
      </dsp:nvSpPr>
      <dsp:spPr>
        <a:xfrm>
          <a:off x="2886395" y="644202"/>
          <a:ext cx="2623995" cy="157439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dirty="0">
              <a:latin typeface="+mj-lt"/>
            </a:rPr>
            <a:t>TEKOPORA</a:t>
          </a:r>
        </a:p>
      </dsp:txBody>
      <dsp:txXfrm>
        <a:off x="2886395" y="644202"/>
        <a:ext cx="2623995" cy="1574397"/>
      </dsp:txXfrm>
    </dsp:sp>
    <dsp:sp modelId="{9E73B566-772C-4F85-A18E-4CF5BF10BACC}">
      <dsp:nvSpPr>
        <dsp:cNvPr id="0" name=""/>
        <dsp:cNvSpPr/>
      </dsp:nvSpPr>
      <dsp:spPr>
        <a:xfrm>
          <a:off x="5772791" y="644202"/>
          <a:ext cx="2623995" cy="157439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dirty="0">
              <a:latin typeface="+mj-lt"/>
            </a:rPr>
            <a:t>TENONDERÁ</a:t>
          </a:r>
        </a:p>
      </dsp:txBody>
      <dsp:txXfrm>
        <a:off x="5772791" y="644202"/>
        <a:ext cx="2623995" cy="1574397"/>
      </dsp:txXfrm>
    </dsp:sp>
    <dsp:sp modelId="{D8F35089-CEB9-4FFF-B35C-08641DF0E725}">
      <dsp:nvSpPr>
        <dsp:cNvPr id="0" name=""/>
        <dsp:cNvSpPr/>
      </dsp:nvSpPr>
      <dsp:spPr>
        <a:xfrm>
          <a:off x="5671924" y="2719536"/>
          <a:ext cx="2623995" cy="157439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i="0" u="none" kern="1200" dirty="0">
              <a:solidFill>
                <a:schemeClr val="bg1"/>
              </a:solidFill>
              <a:latin typeface="+mj-lt"/>
            </a:rPr>
            <a:t>TEKOHA</a:t>
          </a:r>
          <a:r>
            <a:rPr lang="es-ES" sz="2800" b="1" i="0" u="sng" kern="1200" dirty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rPr>
            <a:t> </a:t>
          </a:r>
          <a:endParaRPr lang="en-US" sz="2800" b="1" i="0" kern="1200" dirty="0">
            <a:latin typeface="+mj-lt"/>
          </a:endParaRPr>
        </a:p>
      </dsp:txBody>
      <dsp:txXfrm>
        <a:off x="5671924" y="2719536"/>
        <a:ext cx="2623995" cy="1574397"/>
      </dsp:txXfrm>
    </dsp:sp>
    <dsp:sp modelId="{EC0BA05E-FC01-49A6-AFCB-D8665C31D1CD}">
      <dsp:nvSpPr>
        <dsp:cNvPr id="0" name=""/>
        <dsp:cNvSpPr/>
      </dsp:nvSpPr>
      <dsp:spPr>
        <a:xfrm>
          <a:off x="63684" y="2560506"/>
          <a:ext cx="2623995" cy="157439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i="0" kern="1200" dirty="0">
              <a:latin typeface="+mj-lt"/>
            </a:rPr>
            <a:t>PARAGUAY OKAKUAA</a:t>
          </a:r>
          <a:endParaRPr lang="en-US" sz="2800" b="1" i="0" kern="1200" dirty="0">
            <a:latin typeface="+mj-lt"/>
          </a:endParaRPr>
        </a:p>
      </dsp:txBody>
      <dsp:txXfrm>
        <a:off x="63684" y="2560506"/>
        <a:ext cx="2623995" cy="1574397"/>
      </dsp:txXfrm>
    </dsp:sp>
    <dsp:sp modelId="{F9833B31-B99C-4F93-A3E1-6A3C0B1D7427}">
      <dsp:nvSpPr>
        <dsp:cNvPr id="0" name=""/>
        <dsp:cNvSpPr/>
      </dsp:nvSpPr>
      <dsp:spPr>
        <a:xfrm>
          <a:off x="34610" y="655485"/>
          <a:ext cx="2623995" cy="15743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Y" sz="2800" b="1" i="0" kern="1200" dirty="0">
              <a:latin typeface="+mj-lt"/>
            </a:rPr>
            <a:t>SAPE’A</a:t>
          </a:r>
          <a:endParaRPr lang="en-US" sz="2800" b="1" i="0" kern="1200" dirty="0">
            <a:latin typeface="+mj-lt"/>
          </a:endParaRPr>
        </a:p>
      </dsp:txBody>
      <dsp:txXfrm>
        <a:off x="34610" y="655485"/>
        <a:ext cx="2623995" cy="15743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716C4D-0ECC-49CE-BEF8-50B20EC722D9}">
      <dsp:nvSpPr>
        <dsp:cNvPr id="0" name=""/>
        <dsp:cNvSpPr/>
      </dsp:nvSpPr>
      <dsp:spPr>
        <a:xfrm>
          <a:off x="1111" y="1325837"/>
          <a:ext cx="2684838" cy="107393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Trade Gothic" panose="02000503020000020004" pitchFamily="2" charset="0"/>
            </a:rPr>
            <a:t>Política pública</a:t>
          </a:r>
        </a:p>
      </dsp:txBody>
      <dsp:txXfrm>
        <a:off x="538079" y="1325837"/>
        <a:ext cx="1610903" cy="1073935"/>
      </dsp:txXfrm>
    </dsp:sp>
    <dsp:sp modelId="{0F8FE365-FFC1-4195-940C-5E169AD6AD68}">
      <dsp:nvSpPr>
        <dsp:cNvPr id="0" name=""/>
        <dsp:cNvSpPr/>
      </dsp:nvSpPr>
      <dsp:spPr>
        <a:xfrm>
          <a:off x="2336920" y="1417122"/>
          <a:ext cx="2228415" cy="891366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Trade Gothic" panose="02000503020000020004" pitchFamily="2" charset="0"/>
            </a:rPr>
            <a:t>Estrategia Nacional</a:t>
          </a:r>
        </a:p>
      </dsp:txBody>
      <dsp:txXfrm>
        <a:off x="2782603" y="1417122"/>
        <a:ext cx="1337049" cy="891366"/>
      </dsp:txXfrm>
    </dsp:sp>
    <dsp:sp modelId="{41006C41-6637-4079-A596-AFF8BB57A704}">
      <dsp:nvSpPr>
        <dsp:cNvPr id="0" name=""/>
        <dsp:cNvSpPr/>
      </dsp:nvSpPr>
      <dsp:spPr>
        <a:xfrm>
          <a:off x="4253358" y="1417122"/>
          <a:ext cx="2228415" cy="891366"/>
        </a:xfrm>
        <a:prstGeom prst="chevron">
          <a:avLst/>
        </a:prstGeom>
        <a:solidFill>
          <a:schemeClr val="accent2">
            <a:tint val="40000"/>
            <a:alpha val="90000"/>
            <a:hueOff val="628228"/>
            <a:satOff val="-547"/>
            <a:lumOff val="-1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628228"/>
              <a:satOff val="-547"/>
              <a:lumOff val="-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latin typeface="Trade Gothic" panose="02000503020000020004" pitchFamily="2" charset="0"/>
            </a:rPr>
            <a:t>SNPPINA</a:t>
          </a:r>
          <a:endParaRPr lang="es-ES" sz="1600" kern="1200" dirty="0">
            <a:latin typeface="Trade Gothic" panose="02000503020000020004" pitchFamily="2" charset="0"/>
          </a:endParaRPr>
        </a:p>
      </dsp:txBody>
      <dsp:txXfrm>
        <a:off x="4699041" y="1417122"/>
        <a:ext cx="1337049" cy="891366"/>
      </dsp:txXfrm>
    </dsp:sp>
    <dsp:sp modelId="{7BFC0515-3319-41FE-A5E0-433B7E7267BD}">
      <dsp:nvSpPr>
        <dsp:cNvPr id="0" name=""/>
        <dsp:cNvSpPr/>
      </dsp:nvSpPr>
      <dsp:spPr>
        <a:xfrm>
          <a:off x="6169795" y="1417122"/>
          <a:ext cx="2228415" cy="891366"/>
        </a:xfrm>
        <a:prstGeom prst="chevron">
          <a:avLst/>
        </a:prstGeom>
        <a:solidFill>
          <a:schemeClr val="accent2">
            <a:tint val="40000"/>
            <a:alpha val="90000"/>
            <a:hueOff val="1256455"/>
            <a:satOff val="-1094"/>
            <a:lumOff val="-1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1256455"/>
              <a:satOff val="-1094"/>
              <a:lumOff val="-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Trade Gothic" panose="02000503020000020004" pitchFamily="2" charset="0"/>
            </a:rPr>
            <a:t>Programas de protección social</a:t>
          </a:r>
        </a:p>
      </dsp:txBody>
      <dsp:txXfrm>
        <a:off x="6615478" y="1417122"/>
        <a:ext cx="1337049" cy="891366"/>
      </dsp:txXfrm>
    </dsp:sp>
    <dsp:sp modelId="{DAE38DF8-07F7-4EB5-B0EA-3429BAC52BCF}">
      <dsp:nvSpPr>
        <dsp:cNvPr id="0" name=""/>
        <dsp:cNvSpPr/>
      </dsp:nvSpPr>
      <dsp:spPr>
        <a:xfrm>
          <a:off x="1111" y="2550123"/>
          <a:ext cx="2684838" cy="1073935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Trade Gothic" panose="02000503020000020004" pitchFamily="2" charset="0"/>
            </a:rPr>
            <a:t>Legislación</a:t>
          </a:r>
        </a:p>
      </dsp:txBody>
      <dsp:txXfrm>
        <a:off x="538079" y="2550123"/>
        <a:ext cx="1610903" cy="1073935"/>
      </dsp:txXfrm>
    </dsp:sp>
    <dsp:sp modelId="{A467E1ED-7C7A-4179-B766-3080CF35D087}">
      <dsp:nvSpPr>
        <dsp:cNvPr id="0" name=""/>
        <dsp:cNvSpPr/>
      </dsp:nvSpPr>
      <dsp:spPr>
        <a:xfrm>
          <a:off x="2324357" y="2603721"/>
          <a:ext cx="2228415" cy="891366"/>
        </a:xfrm>
        <a:prstGeom prst="chevron">
          <a:avLst/>
        </a:prstGeom>
        <a:solidFill>
          <a:schemeClr val="accent2">
            <a:tint val="40000"/>
            <a:alpha val="90000"/>
            <a:hueOff val="1884683"/>
            <a:satOff val="-1642"/>
            <a:lumOff val="-2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1884683"/>
              <a:satOff val="-1642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Trade Gothic" panose="02000503020000020004" pitchFamily="2" charset="0"/>
            </a:rPr>
            <a:t>Promoción de los convenios 138 y 182</a:t>
          </a:r>
        </a:p>
      </dsp:txBody>
      <dsp:txXfrm>
        <a:off x="2770040" y="2603721"/>
        <a:ext cx="1337049" cy="891366"/>
      </dsp:txXfrm>
    </dsp:sp>
    <dsp:sp modelId="{CE7DB0AA-9466-464B-95CC-58C363736142}">
      <dsp:nvSpPr>
        <dsp:cNvPr id="0" name=""/>
        <dsp:cNvSpPr/>
      </dsp:nvSpPr>
      <dsp:spPr>
        <a:xfrm>
          <a:off x="4253358" y="2641408"/>
          <a:ext cx="2228415" cy="891366"/>
        </a:xfrm>
        <a:prstGeom prst="chevron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Trade Gothic" panose="02000503020000020004" pitchFamily="2" charset="0"/>
            </a:rPr>
            <a:t>Revisión de normativas para la prevención del TI</a:t>
          </a:r>
        </a:p>
      </dsp:txBody>
      <dsp:txXfrm>
        <a:off x="4699041" y="2641408"/>
        <a:ext cx="1337049" cy="891366"/>
      </dsp:txXfrm>
    </dsp:sp>
    <dsp:sp modelId="{C51A14D5-1A6A-41EB-AAB1-7C6558D3B19F}">
      <dsp:nvSpPr>
        <dsp:cNvPr id="0" name=""/>
        <dsp:cNvSpPr/>
      </dsp:nvSpPr>
      <dsp:spPr>
        <a:xfrm>
          <a:off x="5429872" y="3844650"/>
          <a:ext cx="2697720" cy="800972"/>
        </a:xfrm>
        <a:prstGeom prst="chevron">
          <a:avLst/>
        </a:prstGeom>
        <a:solidFill>
          <a:schemeClr val="accent2">
            <a:tint val="40000"/>
            <a:alpha val="90000"/>
            <a:hueOff val="3141138"/>
            <a:satOff val="-2736"/>
            <a:lumOff val="-4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3141138"/>
              <a:satOff val="-2736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Trade Gothic" panose="02000503020000020004" pitchFamily="2" charset="0"/>
            </a:rPr>
            <a:t>Fortalecimiento de la inspección de trabajo Infantil</a:t>
          </a:r>
        </a:p>
      </dsp:txBody>
      <dsp:txXfrm>
        <a:off x="5830358" y="3844650"/>
        <a:ext cx="1896748" cy="800972"/>
      </dsp:txXfrm>
    </dsp:sp>
    <dsp:sp modelId="{044EB4B0-2D6F-4570-8F7F-5EBAE9D2B72E}">
      <dsp:nvSpPr>
        <dsp:cNvPr id="0" name=""/>
        <dsp:cNvSpPr/>
      </dsp:nvSpPr>
      <dsp:spPr>
        <a:xfrm>
          <a:off x="0" y="3786975"/>
          <a:ext cx="2684838" cy="1073935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Trade Gothic" panose="02000503020000020004" pitchFamily="2" charset="0"/>
            </a:rPr>
            <a:t>Técnico</a:t>
          </a:r>
        </a:p>
      </dsp:txBody>
      <dsp:txXfrm>
        <a:off x="536968" y="3786975"/>
        <a:ext cx="1610903" cy="1073935"/>
      </dsp:txXfrm>
    </dsp:sp>
    <dsp:sp modelId="{8365085A-05FC-4AD9-ACBD-C56C9D51F5F1}">
      <dsp:nvSpPr>
        <dsp:cNvPr id="0" name=""/>
        <dsp:cNvSpPr/>
      </dsp:nvSpPr>
      <dsp:spPr>
        <a:xfrm>
          <a:off x="2336920" y="4047551"/>
          <a:ext cx="1476325" cy="527653"/>
        </a:xfrm>
        <a:prstGeom prst="chevron">
          <a:avLst/>
        </a:prstGeom>
        <a:solidFill>
          <a:schemeClr val="accent2">
            <a:tint val="40000"/>
            <a:alpha val="90000"/>
            <a:hueOff val="3769366"/>
            <a:satOff val="-3283"/>
            <a:lumOff val="-4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3769366"/>
              <a:satOff val="-3283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Trade Gothic" panose="02000503020000020004" pitchFamily="2" charset="0"/>
            </a:rPr>
            <a:t>Estudios estadísticos sobre TI</a:t>
          </a:r>
        </a:p>
      </dsp:txBody>
      <dsp:txXfrm>
        <a:off x="2600747" y="4047551"/>
        <a:ext cx="948672" cy="527653"/>
      </dsp:txXfrm>
    </dsp:sp>
    <dsp:sp modelId="{F4AB3CB2-0A6B-4ECF-BA0E-F7A6FD9C0697}">
      <dsp:nvSpPr>
        <dsp:cNvPr id="0" name=""/>
        <dsp:cNvSpPr/>
      </dsp:nvSpPr>
      <dsp:spPr>
        <a:xfrm>
          <a:off x="3575403" y="3909358"/>
          <a:ext cx="1967624" cy="778920"/>
        </a:xfrm>
        <a:prstGeom prst="chevron">
          <a:avLst/>
        </a:prstGeom>
        <a:solidFill>
          <a:schemeClr val="accent2">
            <a:tint val="40000"/>
            <a:alpha val="90000"/>
            <a:hueOff val="4397593"/>
            <a:satOff val="-3831"/>
            <a:lumOff val="-5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4397593"/>
              <a:satOff val="-3831"/>
              <a:lumOff val="-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Trade Gothic" panose="02000503020000020004" pitchFamily="2" charset="0"/>
            </a:rPr>
            <a:t>Actualización de procedimientos de intervención</a:t>
          </a:r>
        </a:p>
      </dsp:txBody>
      <dsp:txXfrm>
        <a:off x="3964863" y="3909358"/>
        <a:ext cx="1188704" cy="778920"/>
      </dsp:txXfrm>
    </dsp:sp>
    <dsp:sp modelId="{FEDB444A-7CDA-4666-AE36-80EFF32E7807}">
      <dsp:nvSpPr>
        <dsp:cNvPr id="0" name=""/>
        <dsp:cNvSpPr/>
      </dsp:nvSpPr>
      <dsp:spPr>
        <a:xfrm>
          <a:off x="6303210" y="2649135"/>
          <a:ext cx="1851657" cy="778920"/>
        </a:xfrm>
        <a:prstGeom prst="chevron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Trade Gothic" panose="02000503020000020004" pitchFamily="2" charset="0"/>
            </a:rPr>
            <a:t>Articulación interinstitucional </a:t>
          </a:r>
        </a:p>
      </dsp:txBody>
      <dsp:txXfrm>
        <a:off x="6692670" y="2649135"/>
        <a:ext cx="1072737" cy="778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2BD0E-BA68-4854-A70B-B714D3B3E6F1}" type="datetimeFigureOut">
              <a:rPr lang="es-PY" smtClean="0"/>
              <a:t>27/4/2017</a:t>
            </a:fld>
            <a:endParaRPr lang="es-P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EFFE6-4C82-4983-B355-F303DC51222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053713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4563" y="1347788"/>
            <a:ext cx="4848225" cy="36369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171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_tradnl" sz="1072"/>
          </a:p>
        </p:txBody>
      </p:sp>
      <p:sp>
        <p:nvSpPr>
          <p:cNvPr id="1741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59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59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59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59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F4F5BC-948B-4148-985F-EF70FA997936}" type="slidenum">
              <a:rPr lang="es-ES_tradnl" altLang="es-ES" sz="1200" smtClean="0"/>
              <a:pPr>
                <a:spcBef>
                  <a:spcPct val="0"/>
                </a:spcBef>
              </a:pPr>
              <a:t>10</a:t>
            </a:fld>
            <a:endParaRPr lang="es-ES_tradnl" altLang="es-ES" sz="1200"/>
          </a:p>
        </p:txBody>
      </p:sp>
    </p:spTree>
    <p:extLst>
      <p:ext uri="{BB962C8B-B14F-4D97-AF65-F5344CB8AC3E}">
        <p14:creationId xmlns:p14="http://schemas.microsoft.com/office/powerpoint/2010/main" val="2418150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FA76-5C6E-46C4-BCEB-0294B0E846C9}" type="datetimeFigureOut">
              <a:rPr lang="es-PY" smtClean="0"/>
              <a:t>27/4/2017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A4AEF62-7F1E-4613-8FFD-CD9124DAF39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02932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FA76-5C6E-46C4-BCEB-0294B0E846C9}" type="datetimeFigureOut">
              <a:rPr lang="es-PY" smtClean="0"/>
              <a:t>27/4/2017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A4AEF62-7F1E-4613-8FFD-CD9124DAF39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24110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FA76-5C6E-46C4-BCEB-0294B0E846C9}" type="datetimeFigureOut">
              <a:rPr lang="es-PY" smtClean="0"/>
              <a:t>27/4/2017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A4AEF62-7F1E-4613-8FFD-CD9124DAF394}" type="slidenum">
              <a:rPr lang="es-PY" smtClean="0"/>
              <a:t>‹Nº›</a:t>
            </a:fld>
            <a:endParaRPr lang="es-PY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1360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FA76-5C6E-46C4-BCEB-0294B0E846C9}" type="datetimeFigureOut">
              <a:rPr lang="es-PY" smtClean="0"/>
              <a:t>27/4/2017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A4AEF62-7F1E-4613-8FFD-CD9124DAF39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106562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FA76-5C6E-46C4-BCEB-0294B0E846C9}" type="datetimeFigureOut">
              <a:rPr lang="es-PY" smtClean="0"/>
              <a:t>27/4/2017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A4AEF62-7F1E-4613-8FFD-CD9124DAF394}" type="slidenum">
              <a:rPr lang="es-PY" smtClean="0"/>
              <a:t>‹Nº›</a:t>
            </a:fld>
            <a:endParaRPr lang="es-PY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3722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FA76-5C6E-46C4-BCEB-0294B0E846C9}" type="datetimeFigureOut">
              <a:rPr lang="es-PY" smtClean="0"/>
              <a:t>27/4/2017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A4AEF62-7F1E-4613-8FFD-CD9124DAF39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274313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FA76-5C6E-46C4-BCEB-0294B0E846C9}" type="datetimeFigureOut">
              <a:rPr lang="es-PY" smtClean="0"/>
              <a:t>27/4/2017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EF62-7F1E-4613-8FFD-CD9124DAF39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584720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FA76-5C6E-46C4-BCEB-0294B0E846C9}" type="datetimeFigureOut">
              <a:rPr lang="es-PY" smtClean="0"/>
              <a:t>27/4/2017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EF62-7F1E-4613-8FFD-CD9124DAF39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93496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FA76-5C6E-46C4-BCEB-0294B0E846C9}" type="datetimeFigureOut">
              <a:rPr lang="es-PY" smtClean="0"/>
              <a:t>27/4/2017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EF62-7F1E-4613-8FFD-CD9124DAF39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24914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FA76-5C6E-46C4-BCEB-0294B0E846C9}" type="datetimeFigureOut">
              <a:rPr lang="es-PY" smtClean="0"/>
              <a:t>27/4/2017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A4AEF62-7F1E-4613-8FFD-CD9124DAF39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38824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FA76-5C6E-46C4-BCEB-0294B0E846C9}" type="datetimeFigureOut">
              <a:rPr lang="es-PY" smtClean="0"/>
              <a:t>27/4/2017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A4AEF62-7F1E-4613-8FFD-CD9124DAF39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95742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FA76-5C6E-46C4-BCEB-0294B0E846C9}" type="datetimeFigureOut">
              <a:rPr lang="es-PY" smtClean="0"/>
              <a:t>27/4/2017</a:t>
            </a:fld>
            <a:endParaRPr lang="es-P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A4AEF62-7F1E-4613-8FFD-CD9124DAF39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50508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FA76-5C6E-46C4-BCEB-0294B0E846C9}" type="datetimeFigureOut">
              <a:rPr lang="es-PY" smtClean="0"/>
              <a:t>27/4/2017</a:t>
            </a:fld>
            <a:endParaRPr lang="es-P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EF62-7F1E-4613-8FFD-CD9124DAF39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9657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FA76-5C6E-46C4-BCEB-0294B0E846C9}" type="datetimeFigureOut">
              <a:rPr lang="es-PY" smtClean="0"/>
              <a:t>27/4/2017</a:t>
            </a:fld>
            <a:endParaRPr lang="es-P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EF62-7F1E-4613-8FFD-CD9124DAF39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94807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FA76-5C6E-46C4-BCEB-0294B0E846C9}" type="datetimeFigureOut">
              <a:rPr lang="es-PY" smtClean="0"/>
              <a:t>27/4/2017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EF62-7F1E-4613-8FFD-CD9124DAF39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52241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FA76-5C6E-46C4-BCEB-0294B0E846C9}" type="datetimeFigureOut">
              <a:rPr lang="es-PY" smtClean="0"/>
              <a:t>27/4/2017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A4AEF62-7F1E-4613-8FFD-CD9124DAF39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25719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EFA76-5C6E-46C4-BCEB-0294B0E846C9}" type="datetimeFigureOut">
              <a:rPr lang="es-PY" smtClean="0"/>
              <a:t>27/4/2017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4AEF62-7F1E-4613-8FFD-CD9124DAF394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24270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1.png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1.png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98602" y="1857184"/>
            <a:ext cx="7773120" cy="2160000"/>
          </a:xfrm>
        </p:spPr>
        <p:txBody>
          <a:bodyPr rtlCol="0">
            <a:normAutofit/>
          </a:bodyPr>
          <a:lstStyle/>
          <a:p>
            <a:pPr defTabSz="827379">
              <a:defRPr/>
            </a:pPr>
            <a:r>
              <a:rPr lang="es-ES_tradnl" b="1" dirty="0"/>
              <a:t>El combate al Trabajo Infantil en Paraguay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54038" y="4070089"/>
            <a:ext cx="4873127" cy="1286936"/>
          </a:xfrm>
        </p:spPr>
        <p:txBody>
          <a:bodyPr rtlCol="0">
            <a:normAutofit/>
          </a:bodyPr>
          <a:lstStyle/>
          <a:p>
            <a:pPr defTabSz="827379">
              <a:spcBef>
                <a:spcPts val="905"/>
              </a:spcBef>
              <a:defRPr/>
            </a:pPr>
            <a:r>
              <a:rPr lang="es-ES_tradnl" dirty="0"/>
              <a:t>Juntos combatimos el Trabajo Infantil…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465" y="138179"/>
            <a:ext cx="2288485" cy="102263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69" y="81967"/>
            <a:ext cx="2853465" cy="1078844"/>
          </a:xfrm>
          <a:prstGeom prst="rect">
            <a:avLst/>
          </a:prstGeom>
        </p:spPr>
      </p:pic>
      <p:pic>
        <p:nvPicPr>
          <p:cNvPr id="8" name="Picture 3" descr="Imágenes integradas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635" y="391701"/>
            <a:ext cx="2054087" cy="76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465" y="191084"/>
            <a:ext cx="2288485" cy="102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023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Marcador de contenid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" y="326522"/>
            <a:ext cx="9144000" cy="1202400"/>
          </a:xfrm>
        </p:spPr>
      </p:pic>
      <p:sp>
        <p:nvSpPr>
          <p:cNvPr id="34" name="33 Rectángulo"/>
          <p:cNvSpPr/>
          <p:nvPr/>
        </p:nvSpPr>
        <p:spPr>
          <a:xfrm>
            <a:off x="2" y="6246362"/>
            <a:ext cx="9144000" cy="2851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41281">
              <a:defRPr/>
            </a:pPr>
            <a:endParaRPr lang="es-MX" sz="1460" dirty="0"/>
          </a:p>
        </p:txBody>
      </p:sp>
      <p:sp>
        <p:nvSpPr>
          <p:cNvPr id="16388" name="Marcador de contenido 2"/>
          <p:cNvSpPr txBox="1">
            <a:spLocks/>
          </p:cNvSpPr>
          <p:nvPr/>
        </p:nvSpPr>
        <p:spPr bwMode="auto">
          <a:xfrm>
            <a:off x="558720" y="2204280"/>
            <a:ext cx="7464960" cy="168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9112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12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12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12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12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12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12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12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12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s-PY" altLang="es-ES" sz="5443" b="1">
                <a:solidFill>
                  <a:schemeClr val="tx2"/>
                </a:solidFill>
                <a:latin typeface="Arial" panose="020B0604020202020204" pitchFamily="34" charset="0"/>
              </a:rPr>
              <a:t>¡GRACIAS!</a:t>
            </a:r>
          </a:p>
        </p:txBody>
      </p:sp>
    </p:spTree>
    <p:extLst>
      <p:ext uri="{BB962C8B-B14F-4D97-AF65-F5344CB8AC3E}">
        <p14:creationId xmlns:p14="http://schemas.microsoft.com/office/powerpoint/2010/main" val="296265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rganigrama 19"/>
          <p:cNvGraphicFramePr/>
          <p:nvPr>
            <p:extLst>
              <p:ext uri="{D42A27DB-BD31-4B8C-83A1-F6EECF244321}">
                <p14:modId xmlns:p14="http://schemas.microsoft.com/office/powerpoint/2010/main" val="3906550947"/>
              </p:ext>
            </p:extLst>
          </p:nvPr>
        </p:nvGraphicFramePr>
        <p:xfrm>
          <a:off x="107503" y="132522"/>
          <a:ext cx="8917228" cy="6725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ángulo 5"/>
          <p:cNvSpPr/>
          <p:nvPr/>
        </p:nvSpPr>
        <p:spPr>
          <a:xfrm>
            <a:off x="5128592" y="5337403"/>
            <a:ext cx="3896139" cy="103689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PY" sz="1200" dirty="0"/>
              <a:t>Se excluyen 101 casos </a:t>
            </a:r>
            <a:r>
              <a:rPr lang="es-PY" sz="1200" dirty="0" err="1"/>
              <a:t>muestrales</a:t>
            </a:r>
            <a:r>
              <a:rPr lang="es-PY" sz="1200" dirty="0"/>
              <a:t> sin respuesta (24.996 niños).</a:t>
            </a:r>
          </a:p>
          <a:p>
            <a:r>
              <a:rPr lang="es-PY" sz="1200" dirty="0"/>
              <a:t>** Definición de 12 </a:t>
            </a:r>
            <a:r>
              <a:rPr lang="es-PY" sz="1200" dirty="0" err="1"/>
              <a:t>hs</a:t>
            </a:r>
            <a:r>
              <a:rPr lang="es-PY" sz="1200" dirty="0"/>
              <a:t>/semanales</a:t>
            </a:r>
          </a:p>
          <a:p>
            <a:r>
              <a:rPr lang="es-PY" sz="1200" dirty="0"/>
              <a:t>*** En el caso de los adolescentes (14 a 17 años) el trabajo no peligroso es trabajo permitido.</a:t>
            </a:r>
          </a:p>
        </p:txBody>
      </p:sp>
    </p:spTree>
    <p:extLst>
      <p:ext uri="{BB962C8B-B14F-4D97-AF65-F5344CB8AC3E}">
        <p14:creationId xmlns:p14="http://schemas.microsoft.com/office/powerpoint/2010/main" val="1100240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Imágenes integradas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391" y="176756"/>
            <a:ext cx="2040835" cy="764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227" y="0"/>
            <a:ext cx="2675482" cy="101155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173" y="0"/>
            <a:ext cx="2105591" cy="940904"/>
          </a:xfrm>
          <a:prstGeom prst="rect">
            <a:avLst/>
          </a:prstGeom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2294977" y="1842053"/>
            <a:ext cx="6849023" cy="21866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defTabSz="827379">
              <a:defRPr/>
            </a:pPr>
            <a:r>
              <a:rPr lang="es-PY" sz="3200" dirty="0">
                <a:latin typeface="Trade Gothic" panose="02000503020000020004" pitchFamily="2" charset="0"/>
              </a:rPr>
              <a:t>¿ Qué políticas  de protección social y  mecanismos de apoyo  para los niños, niñas y  sus familias está implementando el Estado, con miras a prevenir y eliminar el trabajo infantil?</a:t>
            </a:r>
            <a:endParaRPr lang="es-ES_tradnl" sz="3200" dirty="0">
              <a:latin typeface="Trade Gothic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643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25218" y="279555"/>
            <a:ext cx="6589200" cy="1280890"/>
          </a:xfrm>
        </p:spPr>
        <p:txBody>
          <a:bodyPr/>
          <a:lstStyle/>
          <a:p>
            <a:r>
              <a:rPr lang="es-PY" b="1" dirty="0">
                <a:solidFill>
                  <a:schemeClr val="tx2"/>
                </a:solidFill>
              </a:rPr>
              <a:t>Trabajo conjunto entre los diversos programas sociales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18" y="1661782"/>
            <a:ext cx="6135756" cy="519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404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Imágenes integradas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391" y="176756"/>
            <a:ext cx="2040835" cy="764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227" y="0"/>
            <a:ext cx="2675482" cy="101155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173" y="0"/>
            <a:ext cx="2105591" cy="940904"/>
          </a:xfrm>
          <a:prstGeom prst="rect">
            <a:avLst/>
          </a:prstGeom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983511265"/>
              </p:ext>
            </p:extLst>
          </p:nvPr>
        </p:nvGraphicFramePr>
        <p:xfrm>
          <a:off x="357809" y="1364218"/>
          <a:ext cx="8396787" cy="469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Título 1"/>
          <p:cNvSpPr txBox="1">
            <a:spLocks/>
          </p:cNvSpPr>
          <p:nvPr/>
        </p:nvSpPr>
        <p:spPr>
          <a:xfrm>
            <a:off x="686909" y="1293570"/>
            <a:ext cx="6753600" cy="612000"/>
          </a:xfrm>
          <a:prstGeom prst="rect">
            <a:avLst/>
          </a:prstGeom>
        </p:spPr>
        <p:txBody>
          <a:bodyPr anchor="ctr"/>
          <a:lstStyle>
            <a:lvl1pPr algn="l" defTabSz="9121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8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419" sz="3628" b="1" dirty="0">
                <a:solidFill>
                  <a:srgbClr val="002060"/>
                </a:solidFill>
              </a:rPr>
              <a:t>Programas de combate al TI</a:t>
            </a:r>
            <a:endParaRPr lang="es-ES_tradnl" sz="3628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493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Imágenes integradas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391" y="176756"/>
            <a:ext cx="2040835" cy="764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227" y="0"/>
            <a:ext cx="2675482" cy="101155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173" y="0"/>
            <a:ext cx="2105591" cy="940904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431774" y="1625480"/>
            <a:ext cx="67122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PY" sz="2800" dirty="0">
                <a:solidFill>
                  <a:srgbClr val="000000"/>
                </a:solidFill>
                <a:latin typeface="Trade Gothic" panose="02000503020000020004" pitchFamily="2" charset="0"/>
                <a:ea typeface="Calibri" panose="020F0502020204030204" pitchFamily="34" charset="0"/>
              </a:rPr>
              <a:t>¿ Qué  esfuerzos de diálogo   y cooperación con Ministerios de Desarrollo  Social y otras  entidades  relevantes está desarrollando su Ministerio  para lograr mayor coordinación  entre estrategias de protección social, estrategias de desarrollo   productivo y estrategias de eliminación del trabajo infantil?. </a:t>
            </a:r>
            <a:endParaRPr lang="es-PY" sz="2800" dirty="0">
              <a:latin typeface="Trade Gothic" panose="02000503020000020004" pitchFamily="2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90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b="1" dirty="0">
                <a:solidFill>
                  <a:schemeClr val="tx2"/>
                </a:solidFill>
              </a:rPr>
              <a:t>CONAETI</a:t>
            </a:r>
          </a:p>
        </p:txBody>
      </p:sp>
      <p:pic>
        <p:nvPicPr>
          <p:cNvPr id="3" name="Imagen 2" descr="C:\Users\Usuario\AppData\Local\Microsoft\Windows\INetCacheContent.Word\IMG_522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67" y="1264555"/>
            <a:ext cx="7938052" cy="50335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2913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Imágenes integradas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391" y="176756"/>
            <a:ext cx="2040835" cy="764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227" y="0"/>
            <a:ext cx="2675482" cy="101155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173" y="0"/>
            <a:ext cx="2105591" cy="940904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996761" y="1152985"/>
            <a:ext cx="6589199" cy="1280890"/>
          </a:xfrm>
        </p:spPr>
        <p:txBody>
          <a:bodyPr/>
          <a:lstStyle/>
          <a:p>
            <a:r>
              <a:rPr lang="es-ES" dirty="0"/>
              <a:t>Principales Instituciones Encargadas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1993975" y="2504661"/>
            <a:ext cx="6591985" cy="377762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>
              <a:buFont typeface="Wingdings" panose="05000000000000000000" pitchFamily="2" charset="2"/>
              <a:buChar char="Ø"/>
            </a:pPr>
            <a:r>
              <a:rPr lang="es-ES" b="1" dirty="0"/>
              <a:t>CONAETI</a:t>
            </a:r>
            <a:r>
              <a:rPr lang="es-ES" dirty="0"/>
              <a:t> - </a:t>
            </a:r>
            <a:r>
              <a:rPr lang="es-ES" u="sng" dirty="0"/>
              <a:t>Estrategia Nacional de Prevención y Erradicación del Trabajo Infantil y Protección del Trabajo Adolescente en el Paraguay – 2010-2015</a:t>
            </a:r>
            <a:r>
              <a:rPr lang="es-ES" dirty="0"/>
              <a:t> - Asunción. 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s-ES" b="1" dirty="0"/>
              <a:t>Ministerio de Trabajo, Empleo y Seguridad Social </a:t>
            </a:r>
            <a:r>
              <a:rPr lang="es-ES" dirty="0"/>
              <a:t>- Coordinación.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s-ES" b="1" dirty="0"/>
              <a:t>Secretaría Nacional de La Niñez y Adolescencia </a:t>
            </a:r>
            <a:r>
              <a:rPr lang="es-ES" dirty="0"/>
              <a:t>- Coordinación del Programa ABRAZO - Unidad Especializada de Atención a Niños, Niñas y Adolescentes en Situación de Trabajo. 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s-ES" b="1" dirty="0"/>
              <a:t>Defensoría de la Niñez y Adolescencia</a:t>
            </a:r>
            <a:r>
              <a:rPr lang="es-ES" dirty="0"/>
              <a:t>.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s-ES" b="1" dirty="0"/>
              <a:t>Corte Suprema de Justicia</a:t>
            </a:r>
            <a:r>
              <a:rPr lang="es-ES" dirty="0"/>
              <a:t>.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s-ES" b="1" dirty="0"/>
              <a:t>Ministerio Público</a:t>
            </a:r>
            <a:r>
              <a:rPr lang="es-ES" dirty="0"/>
              <a:t> -  Unidad Especializada en Trata de Personas.</a:t>
            </a:r>
          </a:p>
          <a:p>
            <a:endParaRPr lang="es-ES" dirty="0"/>
          </a:p>
          <a:p>
            <a:pPr marL="214313" indent="-214313">
              <a:buFont typeface="Wingdings" panose="05000000000000000000" pitchFamily="2" charset="2"/>
              <a:buChar char="Ø"/>
            </a:pPr>
            <a:endParaRPr lang="es-ES" dirty="0"/>
          </a:p>
          <a:p>
            <a:pPr marL="214313" indent="-214313">
              <a:buFont typeface="Wingdings" panose="05000000000000000000" pitchFamily="2" charset="2"/>
              <a:buChar char="Ø"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2048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Imágenes integradas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391" y="176756"/>
            <a:ext cx="2040835" cy="764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227" y="0"/>
            <a:ext cx="2675482" cy="101155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173" y="0"/>
            <a:ext cx="2105591" cy="940904"/>
          </a:xfrm>
          <a:prstGeom prst="rect">
            <a:avLst/>
          </a:prstGeom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713434045"/>
              </p:ext>
            </p:extLst>
          </p:nvPr>
        </p:nvGraphicFramePr>
        <p:xfrm>
          <a:off x="178651" y="683817"/>
          <a:ext cx="8868627" cy="6174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10817" y="1152985"/>
            <a:ext cx="8175143" cy="1280890"/>
          </a:xfrm>
        </p:spPr>
        <p:txBody>
          <a:bodyPr/>
          <a:lstStyle/>
          <a:p>
            <a:r>
              <a:rPr lang="es-ES" dirty="0"/>
              <a:t>Principales avances de Paraguay</a:t>
            </a:r>
          </a:p>
        </p:txBody>
      </p:sp>
    </p:spTree>
    <p:extLst>
      <p:ext uri="{BB962C8B-B14F-4D97-AF65-F5344CB8AC3E}">
        <p14:creationId xmlns:p14="http://schemas.microsoft.com/office/powerpoint/2010/main" val="2985615778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1193</TotalTime>
  <Words>268</Words>
  <Application>Microsoft Office PowerPoint</Application>
  <PresentationFormat>Presentación en pantalla (4:3)</PresentationFormat>
  <Paragraphs>64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Trade Gothic</vt:lpstr>
      <vt:lpstr>Wingdings</vt:lpstr>
      <vt:lpstr>Wingdings 3</vt:lpstr>
      <vt:lpstr>Espiral</vt:lpstr>
      <vt:lpstr>El combate al Trabajo Infantil en Paraguay</vt:lpstr>
      <vt:lpstr>Presentación de PowerPoint</vt:lpstr>
      <vt:lpstr>Presentación de PowerPoint</vt:lpstr>
      <vt:lpstr>Trabajo conjunto entre los diversos programas sociales</vt:lpstr>
      <vt:lpstr>Presentación de PowerPoint</vt:lpstr>
      <vt:lpstr>Presentación de PowerPoint</vt:lpstr>
      <vt:lpstr>CONAETI</vt:lpstr>
      <vt:lpstr>Principales Instituciones Encargadas</vt:lpstr>
      <vt:lpstr>Principales avances de Paraguay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12</cp:revision>
  <dcterms:created xsi:type="dcterms:W3CDTF">2017-04-26T20:18:23Z</dcterms:created>
  <dcterms:modified xsi:type="dcterms:W3CDTF">2017-04-27T21:05:46Z</dcterms:modified>
</cp:coreProperties>
</file>