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76" r:id="rId4"/>
    <p:sldId id="278" r:id="rId5"/>
    <p:sldId id="277" r:id="rId6"/>
    <p:sldId id="270" r:id="rId7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86" y="-8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6D77-9DDB-4346-A8BA-6E712D7A4B88}" type="datetimeFigureOut">
              <a:rPr lang="es-ES" smtClean="0"/>
              <a:pPr/>
              <a:t>29/10/2015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515-5300-4B05-B590-7AADB8BD20C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6D77-9DDB-4346-A8BA-6E712D7A4B88}" type="datetimeFigureOut">
              <a:rPr lang="es-ES" smtClean="0"/>
              <a:pPr/>
              <a:t>29/10/2015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515-5300-4B05-B590-7AADB8BD20C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6D77-9DDB-4346-A8BA-6E712D7A4B88}" type="datetimeFigureOut">
              <a:rPr lang="es-ES" smtClean="0"/>
              <a:pPr/>
              <a:t>29/10/2015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515-5300-4B05-B590-7AADB8BD20C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6D77-9DDB-4346-A8BA-6E712D7A4B88}" type="datetimeFigureOut">
              <a:rPr lang="es-ES" smtClean="0"/>
              <a:pPr/>
              <a:t>29/10/2015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515-5300-4B05-B590-7AADB8BD20C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6D77-9DDB-4346-A8BA-6E712D7A4B88}" type="datetimeFigureOut">
              <a:rPr lang="es-ES" smtClean="0"/>
              <a:pPr/>
              <a:t>29/10/2015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515-5300-4B05-B590-7AADB8BD20C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6D77-9DDB-4346-A8BA-6E712D7A4B88}" type="datetimeFigureOut">
              <a:rPr lang="es-ES" smtClean="0"/>
              <a:pPr/>
              <a:t>29/10/2015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515-5300-4B05-B590-7AADB8BD20C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6D77-9DDB-4346-A8BA-6E712D7A4B88}" type="datetimeFigureOut">
              <a:rPr lang="es-ES" smtClean="0"/>
              <a:pPr/>
              <a:t>29/10/2015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515-5300-4B05-B590-7AADB8BD20C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6D77-9DDB-4346-A8BA-6E712D7A4B88}" type="datetimeFigureOut">
              <a:rPr lang="es-ES" smtClean="0"/>
              <a:pPr/>
              <a:t>29/10/2015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515-5300-4B05-B590-7AADB8BD20C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6D77-9DDB-4346-A8BA-6E712D7A4B88}" type="datetimeFigureOut">
              <a:rPr lang="es-ES" smtClean="0"/>
              <a:pPr/>
              <a:t>29/10/2015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515-5300-4B05-B590-7AADB8BD20C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6D77-9DDB-4346-A8BA-6E712D7A4B88}" type="datetimeFigureOut">
              <a:rPr lang="es-ES" smtClean="0"/>
              <a:pPr/>
              <a:t>29/10/2015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515-5300-4B05-B590-7AADB8BD20C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6D77-9DDB-4346-A8BA-6E712D7A4B88}" type="datetimeFigureOut">
              <a:rPr lang="es-ES" smtClean="0"/>
              <a:pPr/>
              <a:t>29/10/2015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515-5300-4B05-B590-7AADB8BD20C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B6D77-9DDB-4346-A8BA-6E712D7A4B88}" type="datetimeFigureOut">
              <a:rPr lang="es-ES" smtClean="0"/>
              <a:pPr/>
              <a:t>29/10/2015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0515-5300-4B05-B590-7AADB8BD20C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OGO RED INTERAMERICA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8640"/>
            <a:ext cx="1895475" cy="68262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691680" y="2708920"/>
            <a:ext cx="6468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chemeClr val="accent5">
                    <a:lumMod val="75000"/>
                  </a:schemeClr>
                </a:solidFill>
              </a:rPr>
              <a:t>LA HUMANIZACION DEL TURISTA</a:t>
            </a:r>
            <a:endParaRPr lang="es-E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339752" y="35010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Loreto Ibañez Castillo   </a:t>
            </a:r>
            <a:br>
              <a:rPr lang="es-ES_tradnl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</a:br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Directora de Proyectos Internacionales / Profesora </a:t>
            </a:r>
            <a:br>
              <a:rPr lang="es-ES_tradnl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</a:br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Escuela de Turismo, La </a:t>
            </a:r>
            <a:r>
              <a:rPr lang="es-ES_tradnl" dirty="0" err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Rochelle</a:t>
            </a:r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Business </a:t>
            </a:r>
            <a:r>
              <a:rPr lang="es-ES_tradnl" dirty="0" err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School</a:t>
            </a:r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, Francia</a:t>
            </a: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EL TURISMO ES UNA ACTIVIDAD QUE PERMITE Y DEBE PROMOVER EL DESARROLLO HUMANO</a:t>
            </a:r>
          </a:p>
          <a:p>
            <a:pPr algn="ctr">
              <a:buNone/>
            </a:pPr>
            <a:endParaRPr lang="es-ES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algn="r">
              <a:buNone/>
            </a:pPr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…..”La Declaración Universal de Derechos Humanos reconoce en su artículo 24 el derecho de toda persona al descanso y al disfrute del tiempo libre”.</a:t>
            </a:r>
          </a:p>
          <a:p>
            <a:pPr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23042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PERO EN LA PLANIFICACION DEL DESARROLLO TURISTICO, ESTA PRESENTE LA HUMANIZACION DEL TURISTA COMO ELEMENTO DE BASE O LO PENSAMOS MAS DESDE SU ROL COMO CONSUMIDOR?</a:t>
            </a:r>
            <a:endParaRPr lang="es-ES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es-ES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17728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PERO QUE LE PASA AL TURISTA DESDE EL MOMENTO  QUE TOMA LA DECISION DE VIAJAR A UN DESTINO INTERNACIONAL</a:t>
            </a:r>
            <a:endParaRPr lang="es-ES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es-ES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es-ES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es-ES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47664" y="2492896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300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es-ES" sz="30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Su </a:t>
            </a:r>
            <a:r>
              <a:rPr lang="es-ES" sz="30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sensación de felicidad </a:t>
            </a:r>
            <a:r>
              <a:rPr lang="es-ES" sz="30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(+)</a:t>
            </a:r>
            <a:endParaRPr lang="es-ES" sz="300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es-ES" sz="30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s-ES" sz="30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</a:t>
            </a:r>
            <a:r>
              <a:rPr lang="es-ES" sz="25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desde que </a:t>
            </a:r>
            <a:r>
              <a:rPr lang="es-ES" sz="25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sabe que podrá tomar vacaciones</a:t>
            </a:r>
          </a:p>
          <a:p>
            <a:endParaRPr lang="es-ES" sz="300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es-ES" sz="3000" dirty="0" smtClean="0">
                <a:solidFill>
                  <a:srgbClr val="FF0000"/>
                </a:solidFill>
                <a:latin typeface="Arial Narrow" pitchFamily="34" charset="0"/>
              </a:rPr>
              <a:t>  Su vulnerabilidad (+)</a:t>
            </a:r>
          </a:p>
          <a:p>
            <a:pPr>
              <a:buFontTx/>
              <a:buChar char="-"/>
            </a:pPr>
            <a:endParaRPr lang="es-ES" sz="300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es-ES" sz="30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 Su nivel de stress (+)</a:t>
            </a:r>
          </a:p>
          <a:p>
            <a:pPr>
              <a:buFontTx/>
              <a:buChar char="-"/>
            </a:pPr>
            <a:endParaRPr lang="es-ES" sz="300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17728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Y DE QUE MANERA LOS PRESTADORES DE SERVICIOS TURISTICOS Y EL SECTOR PUBLICO PUEDEN CONTRIBUIR A SU HUMANIZACIÓN?</a:t>
            </a:r>
            <a:endParaRPr lang="es-ES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es-ES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es-ES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es-ES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47664" y="2492896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Caracterizándolo a partir de sus rasgos de personalidad – EL LIBRO AZUL</a:t>
            </a:r>
            <a:endParaRPr lang="es-ES" sz="300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endParaRPr lang="es-ES" sz="300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es-ES" sz="30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Elaborando herramientas que permitan disminuir su sentimiento de vulnerabilidad – GUIA DE ASISTENCIA Y PROTECCION AL TURISTA</a:t>
            </a:r>
            <a:endParaRPr lang="es-ES" sz="300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endParaRPr lang="es-ES" sz="300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357422" y="5500702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Loreto Ibañez Castillo</a:t>
            </a:r>
          </a:p>
          <a:p>
            <a:pPr algn="ctr"/>
            <a:r>
              <a:rPr lang="en-US" sz="2000" u="sng" dirty="0" smtClean="0">
                <a:solidFill>
                  <a:srgbClr val="0000CC"/>
                </a:solidFill>
                <a:latin typeface="Arial Narrow" pitchFamily="34" charset="0"/>
              </a:rPr>
              <a:t>ibanezl@esc</a:t>
            </a:r>
            <a:r>
              <a:rPr lang="es-ES_tradnl" sz="2000" u="sng" dirty="0" smtClean="0">
                <a:solidFill>
                  <a:srgbClr val="0000CC"/>
                </a:solidFill>
                <a:latin typeface="Arial Narrow" pitchFamily="34" charset="0"/>
              </a:rPr>
              <a:t>-l</a:t>
            </a:r>
            <a:r>
              <a:rPr lang="en-US" sz="2000" u="sng" dirty="0" smtClean="0">
                <a:solidFill>
                  <a:srgbClr val="0000CC"/>
                </a:solidFill>
                <a:latin typeface="Arial Narrow" pitchFamily="34" charset="0"/>
              </a:rPr>
              <a:t>arochelle.fr</a:t>
            </a:r>
            <a:endParaRPr lang="es-ES" sz="2000" u="sng" dirty="0">
              <a:solidFill>
                <a:srgbClr val="0000CC"/>
              </a:solidFill>
              <a:latin typeface="Arial Narrow" pitchFamily="34" charset="0"/>
            </a:endParaRPr>
          </a:p>
        </p:txBody>
      </p:sp>
      <p:pic>
        <p:nvPicPr>
          <p:cNvPr id="5" name="Picture 2" descr="D:\LOGO RED INTERAMERICA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895475" cy="682625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115616" y="1700808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La humanización del turista como primer elemento en la planificación turística, finalmente se constituye  en una “Herramienta” para la mejora de la competitividad del sector turístico, y no podría ser lo contrario, ya que el sector turístico depende de las relaciones inter-personales para existir.</a:t>
            </a:r>
            <a:endParaRPr lang="es-ES" sz="2800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221</Words>
  <Application>Microsoft Office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Asistencia y protección al turista, desde la óptica de la protección de sus derechos como individuo/DDHH</dc:title>
  <dc:creator>user</dc:creator>
  <cp:lastModifiedBy>Loreto</cp:lastModifiedBy>
  <cp:revision>74</cp:revision>
  <dcterms:created xsi:type="dcterms:W3CDTF">2014-10-21T14:50:33Z</dcterms:created>
  <dcterms:modified xsi:type="dcterms:W3CDTF">2015-10-29T16:13:02Z</dcterms:modified>
</cp:coreProperties>
</file>