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9" r:id="rId3"/>
    <p:sldId id="260" r:id="rId4"/>
    <p:sldId id="257" r:id="rId5"/>
    <p:sldId id="258" r:id="rId6"/>
    <p:sldId id="261" r:id="rId7"/>
    <p:sldId id="316" r:id="rId8"/>
    <p:sldId id="317" r:id="rId9"/>
    <p:sldId id="320" r:id="rId10"/>
    <p:sldId id="318" r:id="rId11"/>
    <p:sldId id="319" r:id="rId12"/>
    <p:sldId id="315" r:id="rId13"/>
    <p:sldId id="321" r:id="rId14"/>
    <p:sldId id="264" r:id="rId15"/>
    <p:sldId id="265" r:id="rId16"/>
    <p:sldId id="262" r:id="rId17"/>
    <p:sldId id="263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8" r:id="rId47"/>
    <p:sldId id="295" r:id="rId48"/>
    <p:sldId id="297" r:id="rId49"/>
    <p:sldId id="300" r:id="rId50"/>
    <p:sldId id="299" r:id="rId51"/>
    <p:sldId id="296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1" r:id="rId62"/>
    <p:sldId id="313" r:id="rId63"/>
    <p:sldId id="314" r:id="rId64"/>
    <p:sldId id="322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6" autoAdjust="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0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3201A-106A-3F4F-B248-2258D76B7119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35A2F-C944-AE4F-8AF2-8C3631DF5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0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35A2F-C944-AE4F-8AF2-8C3631DF5E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0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1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8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3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3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4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2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54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3527-917E-9445-9321-C3C46288943D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A16B4-4275-5649-9F45-FB6D4EA2E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8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CHEF DANIEL “DOC” O’CONNOR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 GRINDIO GOURMET</a:t>
            </a:r>
          </a:p>
          <a:p>
            <a:endParaRPr lang="en-US" dirty="0"/>
          </a:p>
          <a:p>
            <a:r>
              <a:rPr lang="en-US" dirty="0" smtClean="0"/>
              <a:t>CHEFDANIELOCONNOR.COM</a:t>
            </a:r>
            <a:endParaRPr lang="en-US" dirty="0"/>
          </a:p>
        </p:txBody>
      </p:sp>
      <p:pic>
        <p:nvPicPr>
          <p:cNvPr id="4" name="Picture 3" descr="10954640_1580877438852267_2035391882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71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2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16" b="8716"/>
          <a:stretch>
            <a:fillRect/>
          </a:stretch>
        </p:blipFill>
        <p:spPr>
          <a:xfrm>
            <a:off x="0" y="1045155"/>
            <a:ext cx="9167918" cy="5081009"/>
          </a:xfrm>
        </p:spPr>
      </p:pic>
    </p:spTree>
    <p:extLst>
      <p:ext uri="{BB962C8B-B14F-4D97-AF65-F5344CB8AC3E}">
        <p14:creationId xmlns:p14="http://schemas.microsoft.com/office/powerpoint/2010/main" val="1676735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quil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r="2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535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on sanchez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80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7233" r="37233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20" y="992234"/>
            <a:ext cx="8381856" cy="47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5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scoffi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38" r="-53038"/>
          <a:stretch>
            <a:fillRect/>
          </a:stretch>
        </p:blipFill>
        <p:spPr>
          <a:xfrm>
            <a:off x="-2558283" y="304285"/>
            <a:ext cx="11139258" cy="6126163"/>
          </a:xfrm>
        </p:spPr>
      </p:pic>
    </p:spTree>
    <p:extLst>
      <p:ext uri="{BB962C8B-B14F-4D97-AF65-F5344CB8AC3E}">
        <p14:creationId xmlns:p14="http://schemas.microsoft.com/office/powerpoint/2010/main" val="34883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scoffier2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9" r="239"/>
          <a:stretch/>
        </p:blipFill>
        <p:spPr>
          <a:xfrm>
            <a:off x="5688130" y="214810"/>
            <a:ext cx="3178639" cy="4525963"/>
          </a:xfrm>
        </p:spPr>
      </p:pic>
      <p:pic>
        <p:nvPicPr>
          <p:cNvPr id="5" name="Picture 4" descr="escoffi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t="7770" r="16241" b="8180"/>
          <a:stretch/>
        </p:blipFill>
        <p:spPr>
          <a:xfrm>
            <a:off x="489058" y="2182918"/>
            <a:ext cx="3135471" cy="411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4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reen Shot 2015-08-30 at 12.28.3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13485" r="6721" b="3901"/>
          <a:stretch/>
        </p:blipFill>
        <p:spPr>
          <a:xfrm>
            <a:off x="602973" y="1148643"/>
            <a:ext cx="7928434" cy="5085612"/>
          </a:xfrm>
        </p:spPr>
      </p:pic>
    </p:spTree>
    <p:extLst>
      <p:ext uri="{BB962C8B-B14F-4D97-AF65-F5344CB8AC3E}">
        <p14:creationId xmlns:p14="http://schemas.microsoft.com/office/powerpoint/2010/main" val="11986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30 at 12.34.32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4" t="11802" r="39458" b="61014"/>
          <a:stretch/>
        </p:blipFill>
        <p:spPr>
          <a:xfrm>
            <a:off x="5978399" y="3353282"/>
            <a:ext cx="2386229" cy="2796433"/>
          </a:xfrm>
        </p:spPr>
      </p:pic>
      <p:pic>
        <p:nvPicPr>
          <p:cNvPr id="5" name="Picture 4" descr="Screen Shot 2015-08-30 at 12.35.3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0" t="11324" r="21763" b="34807"/>
          <a:stretch/>
        </p:blipFill>
        <p:spPr>
          <a:xfrm>
            <a:off x="457200" y="608158"/>
            <a:ext cx="4580020" cy="30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erg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3005" r="-44"/>
          <a:stretch/>
        </p:blipFill>
        <p:spPr>
          <a:xfrm>
            <a:off x="89805" y="132152"/>
            <a:ext cx="3771780" cy="5365455"/>
          </a:xfrm>
        </p:spPr>
      </p:pic>
      <p:pic>
        <p:nvPicPr>
          <p:cNvPr id="5" name="Picture 4" descr="verg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7" y="2616847"/>
            <a:ext cx="7312333" cy="42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8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ard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r="-26"/>
          <a:stretch/>
        </p:blipFill>
        <p:spPr>
          <a:xfrm>
            <a:off x="0" y="0"/>
            <a:ext cx="5328761" cy="4525963"/>
          </a:xfrm>
        </p:spPr>
      </p:pic>
      <p:pic>
        <p:nvPicPr>
          <p:cNvPr id="5" name="Picture 4" descr="beardcook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61" y="1392040"/>
            <a:ext cx="3815239" cy="546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c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6" r="-10516"/>
          <a:stretch>
            <a:fillRect/>
          </a:stretch>
        </p:blipFill>
        <p:spPr>
          <a:xfrm>
            <a:off x="-283261" y="706937"/>
            <a:ext cx="9853831" cy="5419227"/>
          </a:xfrm>
        </p:spPr>
      </p:pic>
    </p:spTree>
    <p:extLst>
      <p:ext uri="{BB962C8B-B14F-4D97-AF65-F5344CB8AC3E}">
        <p14:creationId xmlns:p14="http://schemas.microsoft.com/office/powerpoint/2010/main" val="973487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eard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7" r="-2333"/>
          <a:stretch/>
        </p:blipFill>
        <p:spPr>
          <a:xfrm>
            <a:off x="835145" y="397658"/>
            <a:ext cx="5143254" cy="4825719"/>
          </a:xfrm>
        </p:spPr>
      </p:pic>
      <p:pic>
        <p:nvPicPr>
          <p:cNvPr id="7" name="Picture 6" descr="beard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93" y="3758510"/>
            <a:ext cx="2685634" cy="24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79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ardhouse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r="-53"/>
          <a:stretch/>
        </p:blipFill>
        <p:spPr>
          <a:xfrm>
            <a:off x="282242" y="278949"/>
            <a:ext cx="5336940" cy="4525963"/>
          </a:xfrm>
        </p:spPr>
      </p:pic>
      <p:pic>
        <p:nvPicPr>
          <p:cNvPr id="5" name="Picture 4" descr="BeardHous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96" y="4040097"/>
            <a:ext cx="3757204" cy="281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27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30 at 12.42.5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t="19783" r="39146" b="6003"/>
          <a:stretch/>
        </p:blipFill>
        <p:spPr>
          <a:xfrm>
            <a:off x="517757" y="436141"/>
            <a:ext cx="3882653" cy="4471392"/>
          </a:xfrm>
        </p:spPr>
      </p:pic>
      <p:pic>
        <p:nvPicPr>
          <p:cNvPr id="5" name="Picture 4" descr="sacher-tort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68" y="3858446"/>
            <a:ext cx="4410032" cy="299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rtin_Yan-410x307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-6606"/>
          <a:stretch/>
        </p:blipFill>
        <p:spPr>
          <a:xfrm>
            <a:off x="1501014" y="756834"/>
            <a:ext cx="7158684" cy="5369330"/>
          </a:xfrm>
        </p:spPr>
      </p:pic>
    </p:spTree>
    <p:extLst>
      <p:ext uri="{BB962C8B-B14F-4D97-AF65-F5344CB8AC3E}">
        <p14:creationId xmlns:p14="http://schemas.microsoft.com/office/powerpoint/2010/main" val="2509779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uck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9" r="-6859"/>
          <a:stretch>
            <a:fillRect/>
          </a:stretch>
        </p:blipFill>
        <p:spPr>
          <a:xfrm>
            <a:off x="-8010" y="1090354"/>
            <a:ext cx="9156659" cy="5035810"/>
          </a:xfrm>
        </p:spPr>
      </p:pic>
    </p:spTree>
    <p:extLst>
      <p:ext uri="{BB962C8B-B14F-4D97-AF65-F5344CB8AC3E}">
        <p14:creationId xmlns:p14="http://schemas.microsoft.com/office/powerpoint/2010/main" val="290087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icewater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376"/>
          <a:stretch/>
        </p:blipFill>
        <p:spPr>
          <a:xfrm>
            <a:off x="1978923" y="19708"/>
            <a:ext cx="4884682" cy="6838292"/>
          </a:xfrm>
        </p:spPr>
      </p:pic>
    </p:spTree>
    <p:extLst>
      <p:ext uri="{BB962C8B-B14F-4D97-AF65-F5344CB8AC3E}">
        <p14:creationId xmlns:p14="http://schemas.microsoft.com/office/powerpoint/2010/main" val="2762859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yle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32786" y="833792"/>
            <a:ext cx="9110011" cy="5010155"/>
          </a:xfrm>
        </p:spPr>
      </p:pic>
    </p:spTree>
    <p:extLst>
      <p:ext uri="{BB962C8B-B14F-4D97-AF65-F5344CB8AC3E}">
        <p14:creationId xmlns:p14="http://schemas.microsoft.com/office/powerpoint/2010/main" val="249692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thony-bourdain-1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" r="121"/>
          <a:stretch/>
        </p:blipFill>
        <p:spPr>
          <a:xfrm>
            <a:off x="507381" y="327365"/>
            <a:ext cx="8100997" cy="6106671"/>
          </a:xfrm>
        </p:spPr>
      </p:pic>
    </p:spTree>
    <p:extLst>
      <p:ext uri="{BB962C8B-B14F-4D97-AF65-F5344CB8AC3E}">
        <p14:creationId xmlns:p14="http://schemas.microsoft.com/office/powerpoint/2010/main" val="58997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llmann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287"/>
          <a:stretch/>
        </p:blipFill>
        <p:spPr>
          <a:xfrm>
            <a:off x="0" y="0"/>
            <a:ext cx="6645516" cy="4525963"/>
          </a:xfrm>
        </p:spPr>
      </p:pic>
      <p:pic>
        <p:nvPicPr>
          <p:cNvPr id="5" name="Picture 4" descr="136.-Francis-Mallman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35" y="2757952"/>
            <a:ext cx="6157265" cy="410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52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lcolm-gladwell-1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 r="102"/>
          <a:stretch/>
        </p:blipFill>
        <p:spPr>
          <a:xfrm>
            <a:off x="438765" y="263545"/>
            <a:ext cx="8169616" cy="6119173"/>
          </a:xfrm>
        </p:spPr>
      </p:pic>
    </p:spTree>
    <p:extLst>
      <p:ext uri="{BB962C8B-B14F-4D97-AF65-F5344CB8AC3E}">
        <p14:creationId xmlns:p14="http://schemas.microsoft.com/office/powerpoint/2010/main" val="357634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lls kitch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43" r="-63743"/>
          <a:stretch>
            <a:fillRect/>
          </a:stretch>
        </p:blipFill>
        <p:spPr>
          <a:xfrm>
            <a:off x="190063" y="12829"/>
            <a:ext cx="8791799" cy="6858000"/>
          </a:xfrm>
        </p:spPr>
      </p:pic>
    </p:spTree>
    <p:extLst>
      <p:ext uri="{BB962C8B-B14F-4D97-AF65-F5344CB8AC3E}">
        <p14:creationId xmlns:p14="http://schemas.microsoft.com/office/powerpoint/2010/main" val="2021702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lcolm-gladwell-book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328" b="108"/>
          <a:stretch/>
        </p:blipFill>
        <p:spPr>
          <a:xfrm>
            <a:off x="10665" y="-500279"/>
            <a:ext cx="9133335" cy="4220307"/>
          </a:xfrm>
        </p:spPr>
      </p:pic>
      <p:pic>
        <p:nvPicPr>
          <p:cNvPr id="5" name="Picture 4" descr="dav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79" y="3720028"/>
            <a:ext cx="2003455" cy="2879762"/>
          </a:xfrm>
          <a:prstGeom prst="rect">
            <a:avLst/>
          </a:prstGeom>
        </p:spPr>
      </p:pic>
      <p:pic>
        <p:nvPicPr>
          <p:cNvPr id="6" name="Picture 5" descr="newyork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69" y="3720028"/>
            <a:ext cx="3556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01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30 at 12.19.0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8" t="11304" r="29481" b="5005"/>
          <a:stretch/>
        </p:blipFill>
        <p:spPr>
          <a:xfrm>
            <a:off x="2629983" y="466737"/>
            <a:ext cx="4233632" cy="6149475"/>
          </a:xfrm>
        </p:spPr>
      </p:pic>
    </p:spTree>
    <p:extLst>
      <p:ext uri="{BB962C8B-B14F-4D97-AF65-F5344CB8AC3E}">
        <p14:creationId xmlns:p14="http://schemas.microsoft.com/office/powerpoint/2010/main" val="554232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02 at 6.58.4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8754" r="1509" b="-217"/>
          <a:stretch/>
        </p:blipFill>
        <p:spPr>
          <a:xfrm>
            <a:off x="34980" y="448968"/>
            <a:ext cx="9073738" cy="56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30 at 8.06.3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0057" r="2355" b="6003"/>
          <a:stretch/>
        </p:blipFill>
        <p:spPr>
          <a:xfrm>
            <a:off x="1090480" y="769661"/>
            <a:ext cx="7530731" cy="4317460"/>
          </a:xfrm>
        </p:spPr>
      </p:pic>
    </p:spTree>
    <p:extLst>
      <p:ext uri="{BB962C8B-B14F-4D97-AF65-F5344CB8AC3E}">
        <p14:creationId xmlns:p14="http://schemas.microsoft.com/office/powerpoint/2010/main" val="1564665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8-30 at 8.07.2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9708" r="23492"/>
          <a:stretch/>
        </p:blipFill>
        <p:spPr>
          <a:xfrm>
            <a:off x="2963541" y="2039602"/>
            <a:ext cx="3528026" cy="4086561"/>
          </a:xfrm>
        </p:spPr>
      </p:pic>
    </p:spTree>
    <p:extLst>
      <p:ext uri="{BB962C8B-B14F-4D97-AF65-F5344CB8AC3E}">
        <p14:creationId xmlns:p14="http://schemas.microsoft.com/office/powerpoint/2010/main" val="1048933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k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35" r="-42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6229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inz-ketchup-24-14-oz-bottles-cas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r="19209"/>
          <a:stretch/>
        </p:blipFill>
        <p:spPr>
          <a:xfrm>
            <a:off x="3168808" y="305650"/>
            <a:ext cx="3143150" cy="5961618"/>
          </a:xfrm>
        </p:spPr>
      </p:pic>
    </p:spTree>
    <p:extLst>
      <p:ext uri="{BB962C8B-B14F-4D97-AF65-F5344CB8AC3E}">
        <p14:creationId xmlns:p14="http://schemas.microsoft.com/office/powerpoint/2010/main" val="3675186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err="1" smtClean="0"/>
              <a:t>elementos</a:t>
            </a:r>
            <a:r>
              <a:rPr lang="en-US" dirty="0" smtClean="0"/>
              <a:t> de </a:t>
            </a:r>
            <a:r>
              <a:rPr lang="en-US" dirty="0" err="1" smtClean="0"/>
              <a:t>sabor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206500"/>
            <a:ext cx="4622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58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766" y="1404409"/>
            <a:ext cx="7205241" cy="130770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/>
              <a:t>DULCE</a:t>
            </a:r>
          </a:p>
          <a:p>
            <a:pPr marL="0" indent="0" algn="ctr">
              <a:buNone/>
            </a:pP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511" y="2249272"/>
            <a:ext cx="4238497" cy="46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ga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04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ALBUMEN</a:t>
            </a:r>
            <a:endParaRPr lang="en-US" dirty="0"/>
          </a:p>
        </p:txBody>
      </p:sp>
      <p:pic>
        <p:nvPicPr>
          <p:cNvPr id="4" name="Content Placeholder 3" descr="egg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b="8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35174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nas_Hone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01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77657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tificial-Sweete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67991" y="357210"/>
            <a:ext cx="11306259" cy="6218007"/>
          </a:xfrm>
        </p:spPr>
      </p:pic>
    </p:spTree>
    <p:extLst>
      <p:ext uri="{BB962C8B-B14F-4D97-AF65-F5344CB8AC3E}">
        <p14:creationId xmlns:p14="http://schemas.microsoft.com/office/powerpoint/2010/main" val="1205711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DULCE</a:t>
            </a:r>
          </a:p>
          <a:p>
            <a:pPr algn="ctr"/>
            <a:r>
              <a:rPr lang="en-US" sz="4000" b="1" dirty="0" smtClean="0"/>
              <a:t>(SAL) SALADO</a:t>
            </a:r>
          </a:p>
          <a:p>
            <a:pPr algn="ctr"/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278" y="3135464"/>
            <a:ext cx="5594950" cy="37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1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1" b="17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412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lt-fl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840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DULCE</a:t>
            </a:r>
          </a:p>
          <a:p>
            <a:r>
              <a:rPr lang="en-US" sz="4000" b="1" dirty="0" smtClean="0"/>
              <a:t>SALADO</a:t>
            </a:r>
          </a:p>
          <a:p>
            <a:pPr algn="ctr"/>
            <a:r>
              <a:rPr lang="en-US" sz="4000" b="1" dirty="0" smtClean="0"/>
              <a:t>AGRIO - ACIDO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27713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ur-fa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1242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U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9439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AJ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1603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ukan_seasoned_rice_vinega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031" r="-97031"/>
          <a:stretch>
            <a:fillRect/>
          </a:stretch>
        </p:blipFill>
        <p:spPr>
          <a:xfrm>
            <a:off x="457200" y="1510406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65511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ia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17" b="-17917"/>
          <a:stretch>
            <a:fillRect/>
          </a:stretch>
        </p:blipFill>
        <p:spPr>
          <a:xfrm>
            <a:off x="1" y="1320692"/>
            <a:ext cx="9144000" cy="5029012"/>
          </a:xfrm>
        </p:spPr>
      </p:pic>
    </p:spTree>
    <p:extLst>
      <p:ext uri="{BB962C8B-B14F-4D97-AF65-F5344CB8AC3E}">
        <p14:creationId xmlns:p14="http://schemas.microsoft.com/office/powerpoint/2010/main" val="214930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DULCE</a:t>
            </a:r>
          </a:p>
          <a:p>
            <a:r>
              <a:rPr lang="en-US" sz="4800" b="1" dirty="0" smtClean="0"/>
              <a:t>SALADO</a:t>
            </a:r>
          </a:p>
          <a:p>
            <a:r>
              <a:rPr lang="en-US" sz="4800" b="1" dirty="0" smtClean="0"/>
              <a:t>AGRIO -ACIDO</a:t>
            </a:r>
          </a:p>
          <a:p>
            <a:pPr algn="ctr"/>
            <a:r>
              <a:rPr lang="en-US" sz="4800" b="1" dirty="0" smtClean="0"/>
              <a:t>AMARGO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167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tter-beer-fac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55" r="-92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3573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ffee-cu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6579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lives-2-POST-1024x67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9" b="8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7328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DULCE</a:t>
            </a:r>
          </a:p>
          <a:p>
            <a:r>
              <a:rPr lang="en-US" sz="4000" b="1" dirty="0" smtClean="0"/>
              <a:t>SALADO</a:t>
            </a:r>
          </a:p>
          <a:p>
            <a:r>
              <a:rPr lang="en-US" sz="4000" b="1" dirty="0" smtClean="0"/>
              <a:t>AGRIO – ACIDO</a:t>
            </a:r>
          </a:p>
          <a:p>
            <a:r>
              <a:rPr lang="en-US" sz="4000" b="1" dirty="0" smtClean="0"/>
              <a:t>AMARGO</a:t>
            </a:r>
          </a:p>
          <a:p>
            <a:pPr algn="ctr"/>
            <a:r>
              <a:rPr lang="en-US" sz="4000" b="1" dirty="0" smtClean="0"/>
              <a:t>UMAMI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01061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mami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4054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MAMI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3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9558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mami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r="138" b="12906"/>
          <a:stretch/>
        </p:blipFill>
        <p:spPr>
          <a:xfrm>
            <a:off x="19172" y="737349"/>
            <a:ext cx="9124828" cy="5330146"/>
          </a:xfrm>
        </p:spPr>
      </p:pic>
    </p:spTree>
    <p:extLst>
      <p:ext uri="{BB962C8B-B14F-4D97-AF65-F5344CB8AC3E}">
        <p14:creationId xmlns:p14="http://schemas.microsoft.com/office/powerpoint/2010/main" val="2297117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MAMI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6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4955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6to </a:t>
            </a:r>
            <a:r>
              <a:rPr lang="en-US" dirty="0" err="1" smtClean="0"/>
              <a:t>elemento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PICANTE (ACRE)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368" y="2398776"/>
            <a:ext cx="5945631" cy="44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8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CHAPMAN SCHOOL of HOSPITALITY MANANGMENT  FLORIDA INTERNATIONAL UNIVERSITY</a:t>
            </a:r>
            <a:endParaRPr lang="en-US" sz="2800" dirty="0"/>
          </a:p>
        </p:txBody>
      </p:sp>
      <p:pic>
        <p:nvPicPr>
          <p:cNvPr id="4" name="Content Placeholder 3" descr="fiu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3479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ic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" b="41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2807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ICY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b="13418"/>
          <a:stretch>
            <a:fillRect/>
          </a:stretch>
        </p:blipFill>
        <p:spPr>
          <a:xfrm>
            <a:off x="19957" y="1116008"/>
            <a:ext cx="9110011" cy="5010155"/>
          </a:xfrm>
        </p:spPr>
      </p:pic>
    </p:spTree>
    <p:extLst>
      <p:ext uri="{BB962C8B-B14F-4D97-AF65-F5344CB8AC3E}">
        <p14:creationId xmlns:p14="http://schemas.microsoft.com/office/powerpoint/2010/main" val="769460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6 </a:t>
            </a:r>
            <a:r>
              <a:rPr lang="en-US" dirty="0" err="1"/>
              <a:t>elementos</a:t>
            </a:r>
            <a:r>
              <a:rPr lang="en-US" dirty="0"/>
              <a:t> de </a:t>
            </a:r>
            <a:r>
              <a:rPr lang="en-US" dirty="0" err="1"/>
              <a:t>sabor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DULCE</a:t>
            </a:r>
          </a:p>
          <a:p>
            <a:r>
              <a:rPr lang="en-US" sz="4000" b="1" dirty="0" smtClean="0"/>
              <a:t>SALADO (SAL)</a:t>
            </a:r>
          </a:p>
          <a:p>
            <a:r>
              <a:rPr lang="en-US" sz="4000" b="1" dirty="0" smtClean="0"/>
              <a:t>AGRIO (ACIDO)</a:t>
            </a:r>
          </a:p>
          <a:p>
            <a:r>
              <a:rPr lang="en-US" sz="4000" b="1" dirty="0" smtClean="0"/>
              <a:t>AMARGO </a:t>
            </a:r>
          </a:p>
          <a:p>
            <a:r>
              <a:rPr lang="en-US" sz="4000" b="1" dirty="0" smtClean="0"/>
              <a:t>UMAMI</a:t>
            </a:r>
          </a:p>
          <a:p>
            <a:r>
              <a:rPr lang="en-US" sz="4000" b="1" dirty="0" smtClean="0"/>
              <a:t>PICANTE (ACRE)</a:t>
            </a:r>
          </a:p>
          <a:p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933365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loddy mary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72" r="-810"/>
          <a:stretch/>
        </p:blipFill>
        <p:spPr>
          <a:xfrm>
            <a:off x="2159463" y="5250"/>
            <a:ext cx="4704150" cy="6852749"/>
          </a:xfrm>
        </p:spPr>
      </p:pic>
    </p:spTree>
    <p:extLst>
      <p:ext uri="{BB962C8B-B14F-4D97-AF65-F5344CB8AC3E}">
        <p14:creationId xmlns:p14="http://schemas.microsoft.com/office/powerpoint/2010/main" val="2382073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CHEF DANIEL “DOC” O’CONNOR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EL GRINDIO GOURMET</a:t>
            </a:r>
          </a:p>
          <a:p>
            <a:endParaRPr lang="en-US" dirty="0"/>
          </a:p>
          <a:p>
            <a:r>
              <a:rPr lang="en-US" dirty="0" smtClean="0"/>
              <a:t>CHEFDANIELOCONNOR.COM</a:t>
            </a:r>
            <a:endParaRPr lang="en-US" dirty="0"/>
          </a:p>
        </p:txBody>
      </p:sp>
      <p:pic>
        <p:nvPicPr>
          <p:cNvPr id="4" name="Picture 3" descr="10954640_1580877438852267_2035391882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5715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2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od_network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4" b="13834"/>
          <a:stretch>
            <a:fillRect/>
          </a:stretch>
        </p:blipFill>
        <p:spPr>
          <a:xfrm>
            <a:off x="-3365" y="1095466"/>
            <a:ext cx="9147365" cy="5030698"/>
          </a:xfrm>
        </p:spPr>
      </p:pic>
    </p:spTree>
    <p:extLst>
      <p:ext uri="{BB962C8B-B14F-4D97-AF65-F5344CB8AC3E}">
        <p14:creationId xmlns:p14="http://schemas.microsoft.com/office/powerpoint/2010/main" val="260596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oking-channel-log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606" b="-706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397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19" r="819"/>
          <a:stretch>
            <a:fillRect/>
          </a:stretch>
        </p:blipFill>
        <p:spPr>
          <a:xfrm>
            <a:off x="-22815" y="1071614"/>
            <a:ext cx="9190732" cy="5054549"/>
          </a:xfrm>
        </p:spPr>
      </p:pic>
    </p:spTree>
    <p:extLst>
      <p:ext uri="{BB962C8B-B14F-4D97-AF65-F5344CB8AC3E}">
        <p14:creationId xmlns:p14="http://schemas.microsoft.com/office/powerpoint/2010/main" val="2191753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106</Words>
  <Application>Microsoft Macintosh PowerPoint</Application>
  <PresentationFormat>On-screen Show (4:3)</PresentationFormat>
  <Paragraphs>41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 CHEF DANIEL “DOC” O’CONNOR</vt:lpstr>
      <vt:lpstr>PowerPoint Presentation</vt:lpstr>
      <vt:lpstr>PowerPoint Presentation</vt:lpstr>
      <vt:lpstr>ALBUMEN</vt:lpstr>
      <vt:lpstr>PowerPoint Presentation</vt:lpstr>
      <vt:lpstr>CHAPMAN SCHOOL of HOSPITALITY MANANGMENT  FLORIDA INTERNATIONAL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 elementos de sabor</vt:lpstr>
      <vt:lpstr>5 elementos de sabor</vt:lpstr>
      <vt:lpstr>PowerPoint Presentation</vt:lpstr>
      <vt:lpstr>PowerPoint Presentation</vt:lpstr>
      <vt:lpstr>PowerPoint Presentation</vt:lpstr>
      <vt:lpstr>5 elementos de sabor</vt:lpstr>
      <vt:lpstr>PowerPoint Presentation</vt:lpstr>
      <vt:lpstr>PowerPoint Presentation</vt:lpstr>
      <vt:lpstr>5 elementos de sabor</vt:lpstr>
      <vt:lpstr>PowerPoint Presentation</vt:lpstr>
      <vt:lpstr>PowerPoint Presentation</vt:lpstr>
      <vt:lpstr>PowerPoint Presentation</vt:lpstr>
      <vt:lpstr>PowerPoint Presentation</vt:lpstr>
      <vt:lpstr>5 elementos de sabor</vt:lpstr>
      <vt:lpstr>PowerPoint Presentation</vt:lpstr>
      <vt:lpstr>PowerPoint Presentation</vt:lpstr>
      <vt:lpstr>PowerPoint Presentation</vt:lpstr>
      <vt:lpstr>5 elementos de sabor</vt:lpstr>
      <vt:lpstr>PowerPoint Presentation</vt:lpstr>
      <vt:lpstr>PowerPoint Presentation</vt:lpstr>
      <vt:lpstr>PowerPoint Presentation</vt:lpstr>
      <vt:lpstr>PowerPoint Presentation</vt:lpstr>
      <vt:lpstr>6to elemento</vt:lpstr>
      <vt:lpstr>PowerPoint Presentation</vt:lpstr>
      <vt:lpstr>PowerPoint Presentation</vt:lpstr>
      <vt:lpstr> 6 elementos de sabor</vt:lpstr>
      <vt:lpstr>PowerPoint Presentation</vt:lpstr>
      <vt:lpstr> CHEF DANIEL “DOC” O’CONNOR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Aeden O'Connor</dc:creator>
  <cp:lastModifiedBy>Aeden O'Connor</cp:lastModifiedBy>
  <cp:revision>25</cp:revision>
  <dcterms:created xsi:type="dcterms:W3CDTF">2015-08-31T13:32:03Z</dcterms:created>
  <dcterms:modified xsi:type="dcterms:W3CDTF">2015-10-29T04:53:19Z</dcterms:modified>
</cp:coreProperties>
</file>