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86" r:id="rId2"/>
    <p:sldId id="279" r:id="rId3"/>
    <p:sldId id="257" r:id="rId4"/>
    <p:sldId id="258" r:id="rId5"/>
    <p:sldId id="260" r:id="rId6"/>
    <p:sldId id="261" r:id="rId7"/>
    <p:sldId id="262" r:id="rId8"/>
    <p:sldId id="264" r:id="rId9"/>
    <p:sldId id="270" r:id="rId10"/>
    <p:sldId id="281" r:id="rId11"/>
    <p:sldId id="265" r:id="rId12"/>
    <p:sldId id="290" r:id="rId13"/>
    <p:sldId id="271" r:id="rId14"/>
    <p:sldId id="274" r:id="rId15"/>
    <p:sldId id="272" r:id="rId16"/>
    <p:sldId id="287" r:id="rId17"/>
    <p:sldId id="288" r:id="rId18"/>
    <p:sldId id="266" r:id="rId19"/>
    <p:sldId id="273" r:id="rId20"/>
    <p:sldId id="283" r:id="rId21"/>
    <p:sldId id="267" r:id="rId22"/>
    <p:sldId id="275" r:id="rId23"/>
    <p:sldId id="276" r:id="rId24"/>
    <p:sldId id="278" r:id="rId25"/>
  </p:sldIdLst>
  <p:sldSz cx="12192000" cy="6858000"/>
  <p:notesSz cx="6858000" cy="9144000"/>
  <p:defaultTex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2"/>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FD9163-E1CF-4CE1-85DC-172C6F7DFF6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BD64323-EB8E-408F-B596-8865846654C7}">
      <dgm:prSet/>
      <dgm:spPr/>
      <dgm:t>
        <a:bodyPr/>
        <a:lstStyle/>
        <a:p>
          <a:pPr rtl="0"/>
          <a:r>
            <a:rPr lang="en-US" dirty="0"/>
            <a:t>Approximately 8:40 </a:t>
          </a:r>
          <a:r>
            <a:rPr lang="en-US" dirty="0">
              <a:latin typeface="Calibri Light" panose="020F0302020204030204"/>
            </a:rPr>
            <a:t>a.m.</a:t>
          </a:r>
          <a:r>
            <a:rPr lang="en-US" dirty="0"/>
            <a:t> on Friday 9</a:t>
          </a:r>
          <a:r>
            <a:rPr lang="en-US" baseline="30000" dirty="0"/>
            <a:t>th</a:t>
          </a:r>
          <a:r>
            <a:rPr lang="en-US" dirty="0"/>
            <a:t>  April, 2021, </a:t>
          </a:r>
          <a:r>
            <a:rPr lang="en-US" dirty="0">
              <a:latin typeface="Calibri Light" panose="020F0302020204030204"/>
            </a:rPr>
            <a:t>explosive eruptions started at the</a:t>
          </a:r>
          <a:r>
            <a:rPr lang="en-US" dirty="0"/>
            <a:t> La </a:t>
          </a:r>
          <a:r>
            <a:rPr lang="en-US" dirty="0" err="1"/>
            <a:t>Soufrière</a:t>
          </a:r>
          <a:r>
            <a:rPr lang="en-US" dirty="0"/>
            <a:t> volcano </a:t>
          </a:r>
          <a:r>
            <a:rPr lang="en-US" b="1" dirty="0">
              <a:latin typeface="Calibri Light" panose="020F0302020204030204"/>
            </a:rPr>
            <a:t>and have continued.</a:t>
          </a:r>
          <a:endParaRPr lang="en-US" dirty="0"/>
        </a:p>
      </dgm:t>
    </dgm:pt>
    <dgm:pt modelId="{19B9B40F-66A4-4D62-9294-05F3B131C02F}" type="parTrans" cxnId="{E0A6E1C3-4C11-40AB-A3EB-904122D0B89A}">
      <dgm:prSet/>
      <dgm:spPr/>
      <dgm:t>
        <a:bodyPr/>
        <a:lstStyle/>
        <a:p>
          <a:endParaRPr lang="en-US"/>
        </a:p>
      </dgm:t>
    </dgm:pt>
    <dgm:pt modelId="{93A57B57-413E-4244-88E1-EA58D8F3CE53}" type="sibTrans" cxnId="{E0A6E1C3-4C11-40AB-A3EB-904122D0B89A}">
      <dgm:prSet/>
      <dgm:spPr/>
      <dgm:t>
        <a:bodyPr/>
        <a:lstStyle/>
        <a:p>
          <a:endParaRPr lang="en-US"/>
        </a:p>
      </dgm:t>
    </dgm:pt>
    <dgm:pt modelId="{F8B9203B-27E0-4A1F-9044-653207FEC3AC}">
      <dgm:prSet/>
      <dgm:spPr/>
      <dgm:t>
        <a:bodyPr/>
        <a:lstStyle/>
        <a:p>
          <a:pPr rtl="0"/>
          <a:r>
            <a:rPr lang="en-US" dirty="0"/>
            <a:t>Evacuation continued, and was conducted by the Police, the Red Cross</a:t>
          </a:r>
          <a:r>
            <a:rPr lang="en-US" dirty="0">
              <a:latin typeface="Calibri Light" panose="020F0302020204030204"/>
            </a:rPr>
            <a:t> and the National</a:t>
          </a:r>
          <a:r>
            <a:rPr lang="en-US" dirty="0"/>
            <a:t> Emergency Management Organization ( NEMO), and private citizens assisted with their motor vehicles and boats.</a:t>
          </a:r>
        </a:p>
      </dgm:t>
    </dgm:pt>
    <dgm:pt modelId="{40848072-0E35-4A1F-AE12-92D49715B915}" type="parTrans" cxnId="{6B906B66-6E6A-46DD-A460-BCDA5AAA5451}">
      <dgm:prSet/>
      <dgm:spPr/>
      <dgm:t>
        <a:bodyPr/>
        <a:lstStyle/>
        <a:p>
          <a:endParaRPr lang="en-US"/>
        </a:p>
      </dgm:t>
    </dgm:pt>
    <dgm:pt modelId="{08FE0EF7-C588-4334-B1E9-9468A4723D67}" type="sibTrans" cxnId="{6B906B66-6E6A-46DD-A460-BCDA5AAA5451}">
      <dgm:prSet/>
      <dgm:spPr/>
      <dgm:t>
        <a:bodyPr/>
        <a:lstStyle/>
        <a:p>
          <a:endParaRPr lang="en-US"/>
        </a:p>
      </dgm:t>
    </dgm:pt>
    <dgm:pt modelId="{AE83DDB9-F9F8-475E-880E-0195872321EC}">
      <dgm:prSet/>
      <dgm:spPr/>
      <dgm:t>
        <a:bodyPr/>
        <a:lstStyle/>
        <a:p>
          <a:r>
            <a:rPr lang="en-US"/>
            <a:t>Some evacuees went to shelters, hotels and guest houses provided by the government. Others stayed with family and friends or rented private accommodation.</a:t>
          </a:r>
        </a:p>
      </dgm:t>
    </dgm:pt>
    <dgm:pt modelId="{E083FE8F-56D7-4332-9041-A5E4D3BC4ECE}" type="parTrans" cxnId="{EB182391-3F25-4FC9-8010-1F4FA3A0A6F6}">
      <dgm:prSet/>
      <dgm:spPr/>
      <dgm:t>
        <a:bodyPr/>
        <a:lstStyle/>
        <a:p>
          <a:endParaRPr lang="en-US"/>
        </a:p>
      </dgm:t>
    </dgm:pt>
    <dgm:pt modelId="{FBB3C4D0-7F20-433B-AD8E-A1AB2636DBD4}" type="sibTrans" cxnId="{EB182391-3F25-4FC9-8010-1F4FA3A0A6F6}">
      <dgm:prSet/>
      <dgm:spPr/>
      <dgm:t>
        <a:bodyPr/>
        <a:lstStyle/>
        <a:p>
          <a:endParaRPr lang="en-US"/>
        </a:p>
      </dgm:t>
    </dgm:pt>
    <dgm:pt modelId="{1CCCCB73-204C-4465-839B-C705E838F95A}" type="pres">
      <dgm:prSet presAssocID="{FFFD9163-E1CF-4CE1-85DC-172C6F7DFF6B}" presName="vert0" presStyleCnt="0">
        <dgm:presLayoutVars>
          <dgm:dir/>
          <dgm:animOne val="branch"/>
          <dgm:animLvl val="lvl"/>
        </dgm:presLayoutVars>
      </dgm:prSet>
      <dgm:spPr/>
      <dgm:t>
        <a:bodyPr/>
        <a:lstStyle/>
        <a:p>
          <a:endParaRPr lang="en-US"/>
        </a:p>
      </dgm:t>
    </dgm:pt>
    <dgm:pt modelId="{71D11858-E3F3-4DC1-8BFA-CD8ADF283531}" type="pres">
      <dgm:prSet presAssocID="{2BD64323-EB8E-408F-B596-8865846654C7}" presName="thickLine" presStyleLbl="alignNode1" presStyleIdx="0" presStyleCnt="3"/>
      <dgm:spPr/>
    </dgm:pt>
    <dgm:pt modelId="{0AD174F0-CE65-4466-B91B-8B94E67008C6}" type="pres">
      <dgm:prSet presAssocID="{2BD64323-EB8E-408F-B596-8865846654C7}" presName="horz1" presStyleCnt="0"/>
      <dgm:spPr/>
    </dgm:pt>
    <dgm:pt modelId="{AD8F2EAD-F628-4BF2-9A2B-7CC9376BA696}" type="pres">
      <dgm:prSet presAssocID="{2BD64323-EB8E-408F-B596-8865846654C7}" presName="tx1" presStyleLbl="revTx" presStyleIdx="0" presStyleCnt="3"/>
      <dgm:spPr/>
      <dgm:t>
        <a:bodyPr/>
        <a:lstStyle/>
        <a:p>
          <a:endParaRPr lang="en-US"/>
        </a:p>
      </dgm:t>
    </dgm:pt>
    <dgm:pt modelId="{0F954E8C-A2E9-41C2-801A-143D1CE95FDC}" type="pres">
      <dgm:prSet presAssocID="{2BD64323-EB8E-408F-B596-8865846654C7}" presName="vert1" presStyleCnt="0"/>
      <dgm:spPr/>
    </dgm:pt>
    <dgm:pt modelId="{E0871094-64ED-4EAA-93A9-710C58BB1C7F}" type="pres">
      <dgm:prSet presAssocID="{F8B9203B-27E0-4A1F-9044-653207FEC3AC}" presName="thickLine" presStyleLbl="alignNode1" presStyleIdx="1" presStyleCnt="3"/>
      <dgm:spPr/>
    </dgm:pt>
    <dgm:pt modelId="{BA69874F-26BA-4717-B0CB-107B21200D3C}" type="pres">
      <dgm:prSet presAssocID="{F8B9203B-27E0-4A1F-9044-653207FEC3AC}" presName="horz1" presStyleCnt="0"/>
      <dgm:spPr/>
    </dgm:pt>
    <dgm:pt modelId="{BB388A00-A023-4F0A-9B8A-A7A6E463F5ED}" type="pres">
      <dgm:prSet presAssocID="{F8B9203B-27E0-4A1F-9044-653207FEC3AC}" presName="tx1" presStyleLbl="revTx" presStyleIdx="1" presStyleCnt="3"/>
      <dgm:spPr/>
      <dgm:t>
        <a:bodyPr/>
        <a:lstStyle/>
        <a:p>
          <a:endParaRPr lang="en-US"/>
        </a:p>
      </dgm:t>
    </dgm:pt>
    <dgm:pt modelId="{AD9E950E-9D3D-4CEA-B815-25D0A30ED35C}" type="pres">
      <dgm:prSet presAssocID="{F8B9203B-27E0-4A1F-9044-653207FEC3AC}" presName="vert1" presStyleCnt="0"/>
      <dgm:spPr/>
    </dgm:pt>
    <dgm:pt modelId="{41819C8C-29A7-4863-80E6-3AE6C5A72613}" type="pres">
      <dgm:prSet presAssocID="{AE83DDB9-F9F8-475E-880E-0195872321EC}" presName="thickLine" presStyleLbl="alignNode1" presStyleIdx="2" presStyleCnt="3"/>
      <dgm:spPr/>
    </dgm:pt>
    <dgm:pt modelId="{E2ECD837-48EF-4901-8C17-37C1C1FD0016}" type="pres">
      <dgm:prSet presAssocID="{AE83DDB9-F9F8-475E-880E-0195872321EC}" presName="horz1" presStyleCnt="0"/>
      <dgm:spPr/>
    </dgm:pt>
    <dgm:pt modelId="{FB361C8A-4E72-47E8-8EA6-2A2F88BC5F74}" type="pres">
      <dgm:prSet presAssocID="{AE83DDB9-F9F8-475E-880E-0195872321EC}" presName="tx1" presStyleLbl="revTx" presStyleIdx="2" presStyleCnt="3"/>
      <dgm:spPr/>
      <dgm:t>
        <a:bodyPr/>
        <a:lstStyle/>
        <a:p>
          <a:endParaRPr lang="en-US"/>
        </a:p>
      </dgm:t>
    </dgm:pt>
    <dgm:pt modelId="{CC2CCC89-9265-48CE-8E4A-0AC3ABC149BC}" type="pres">
      <dgm:prSet presAssocID="{AE83DDB9-F9F8-475E-880E-0195872321EC}" presName="vert1" presStyleCnt="0"/>
      <dgm:spPr/>
    </dgm:pt>
  </dgm:ptLst>
  <dgm:cxnLst>
    <dgm:cxn modelId="{6B906B66-6E6A-46DD-A460-BCDA5AAA5451}" srcId="{FFFD9163-E1CF-4CE1-85DC-172C6F7DFF6B}" destId="{F8B9203B-27E0-4A1F-9044-653207FEC3AC}" srcOrd="1" destOrd="0" parTransId="{40848072-0E35-4A1F-AE12-92D49715B915}" sibTransId="{08FE0EF7-C588-4334-B1E9-9468A4723D67}"/>
    <dgm:cxn modelId="{56CCD56F-E7FA-40F0-AF38-77A317B03E60}" type="presOf" srcId="{FFFD9163-E1CF-4CE1-85DC-172C6F7DFF6B}" destId="{1CCCCB73-204C-4465-839B-C705E838F95A}" srcOrd="0" destOrd="0" presId="urn:microsoft.com/office/officeart/2008/layout/LinedList"/>
    <dgm:cxn modelId="{FE7A9C72-E79D-4232-918A-04F63932D9DE}" type="presOf" srcId="{F8B9203B-27E0-4A1F-9044-653207FEC3AC}" destId="{BB388A00-A023-4F0A-9B8A-A7A6E463F5ED}" srcOrd="0" destOrd="0" presId="urn:microsoft.com/office/officeart/2008/layout/LinedList"/>
    <dgm:cxn modelId="{E0A6E1C3-4C11-40AB-A3EB-904122D0B89A}" srcId="{FFFD9163-E1CF-4CE1-85DC-172C6F7DFF6B}" destId="{2BD64323-EB8E-408F-B596-8865846654C7}" srcOrd="0" destOrd="0" parTransId="{19B9B40F-66A4-4D62-9294-05F3B131C02F}" sibTransId="{93A57B57-413E-4244-88E1-EA58D8F3CE53}"/>
    <dgm:cxn modelId="{EB182391-3F25-4FC9-8010-1F4FA3A0A6F6}" srcId="{FFFD9163-E1CF-4CE1-85DC-172C6F7DFF6B}" destId="{AE83DDB9-F9F8-475E-880E-0195872321EC}" srcOrd="2" destOrd="0" parTransId="{E083FE8F-56D7-4332-9041-A5E4D3BC4ECE}" sibTransId="{FBB3C4D0-7F20-433B-AD8E-A1AB2636DBD4}"/>
    <dgm:cxn modelId="{58E31936-E877-4E1B-B350-0B8B1C5F8F50}" type="presOf" srcId="{2BD64323-EB8E-408F-B596-8865846654C7}" destId="{AD8F2EAD-F628-4BF2-9A2B-7CC9376BA696}" srcOrd="0" destOrd="0" presId="urn:microsoft.com/office/officeart/2008/layout/LinedList"/>
    <dgm:cxn modelId="{EC22D6A7-DDF8-412B-AA75-C9F8576056C1}" type="presOf" srcId="{AE83DDB9-F9F8-475E-880E-0195872321EC}" destId="{FB361C8A-4E72-47E8-8EA6-2A2F88BC5F74}" srcOrd="0" destOrd="0" presId="urn:microsoft.com/office/officeart/2008/layout/LinedList"/>
    <dgm:cxn modelId="{4B47127F-B712-422B-96FD-DEBA6773E026}" type="presParOf" srcId="{1CCCCB73-204C-4465-839B-C705E838F95A}" destId="{71D11858-E3F3-4DC1-8BFA-CD8ADF283531}" srcOrd="0" destOrd="0" presId="urn:microsoft.com/office/officeart/2008/layout/LinedList"/>
    <dgm:cxn modelId="{54965025-39E7-42D9-A37A-85CE14568A96}" type="presParOf" srcId="{1CCCCB73-204C-4465-839B-C705E838F95A}" destId="{0AD174F0-CE65-4466-B91B-8B94E67008C6}" srcOrd="1" destOrd="0" presId="urn:microsoft.com/office/officeart/2008/layout/LinedList"/>
    <dgm:cxn modelId="{B3CDA72F-D463-4B0D-BA18-E2C331226B0B}" type="presParOf" srcId="{0AD174F0-CE65-4466-B91B-8B94E67008C6}" destId="{AD8F2EAD-F628-4BF2-9A2B-7CC9376BA696}" srcOrd="0" destOrd="0" presId="urn:microsoft.com/office/officeart/2008/layout/LinedList"/>
    <dgm:cxn modelId="{AEEB2CE0-DA3D-4D44-BAC3-0B601BD337B1}" type="presParOf" srcId="{0AD174F0-CE65-4466-B91B-8B94E67008C6}" destId="{0F954E8C-A2E9-41C2-801A-143D1CE95FDC}" srcOrd="1" destOrd="0" presId="urn:microsoft.com/office/officeart/2008/layout/LinedList"/>
    <dgm:cxn modelId="{8F0835C4-18CF-4832-8A9A-8E26DD860C62}" type="presParOf" srcId="{1CCCCB73-204C-4465-839B-C705E838F95A}" destId="{E0871094-64ED-4EAA-93A9-710C58BB1C7F}" srcOrd="2" destOrd="0" presId="urn:microsoft.com/office/officeart/2008/layout/LinedList"/>
    <dgm:cxn modelId="{624F579B-365C-4898-BEA1-356EC2201678}" type="presParOf" srcId="{1CCCCB73-204C-4465-839B-C705E838F95A}" destId="{BA69874F-26BA-4717-B0CB-107B21200D3C}" srcOrd="3" destOrd="0" presId="urn:microsoft.com/office/officeart/2008/layout/LinedList"/>
    <dgm:cxn modelId="{BD0B9E94-738B-4554-8243-6494B27DE535}" type="presParOf" srcId="{BA69874F-26BA-4717-B0CB-107B21200D3C}" destId="{BB388A00-A023-4F0A-9B8A-A7A6E463F5ED}" srcOrd="0" destOrd="0" presId="urn:microsoft.com/office/officeart/2008/layout/LinedList"/>
    <dgm:cxn modelId="{7591C3B9-AD1A-429B-8575-93F3F0FC7FA3}" type="presParOf" srcId="{BA69874F-26BA-4717-B0CB-107B21200D3C}" destId="{AD9E950E-9D3D-4CEA-B815-25D0A30ED35C}" srcOrd="1" destOrd="0" presId="urn:microsoft.com/office/officeart/2008/layout/LinedList"/>
    <dgm:cxn modelId="{2764F267-8B41-48D3-AB78-4F3EA9A6368C}" type="presParOf" srcId="{1CCCCB73-204C-4465-839B-C705E838F95A}" destId="{41819C8C-29A7-4863-80E6-3AE6C5A72613}" srcOrd="4" destOrd="0" presId="urn:microsoft.com/office/officeart/2008/layout/LinedList"/>
    <dgm:cxn modelId="{5FB0DA2F-1A7E-435D-B836-52F34D41158A}" type="presParOf" srcId="{1CCCCB73-204C-4465-839B-C705E838F95A}" destId="{E2ECD837-48EF-4901-8C17-37C1C1FD0016}" srcOrd="5" destOrd="0" presId="urn:microsoft.com/office/officeart/2008/layout/LinedList"/>
    <dgm:cxn modelId="{C93520D2-293F-472A-8635-88B422023455}" type="presParOf" srcId="{E2ECD837-48EF-4901-8C17-37C1C1FD0016}" destId="{FB361C8A-4E72-47E8-8EA6-2A2F88BC5F74}" srcOrd="0" destOrd="0" presId="urn:microsoft.com/office/officeart/2008/layout/LinedList"/>
    <dgm:cxn modelId="{D66FB3B8-A303-4F2F-9AD7-5613CD24984E}" type="presParOf" srcId="{E2ECD837-48EF-4901-8C17-37C1C1FD0016}" destId="{CC2CCC89-9265-48CE-8E4A-0AC3ABC149B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29365F-D32F-4B7A-9326-86E4A5C316D4}"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BB761159-7167-4548-BF75-D973BDA9E9D0}">
      <dgm:prSet/>
      <dgm:spPr/>
      <dgm:t>
        <a:bodyPr/>
        <a:lstStyle/>
        <a:p>
          <a:pPr rtl="0"/>
          <a:r>
            <a:rPr lang="en-US" dirty="0">
              <a:latin typeface="Calibri Light" panose="020F0302020204030204"/>
            </a:rPr>
            <a:t>89</a:t>
          </a:r>
          <a:r>
            <a:rPr lang="en-US" dirty="0"/>
            <a:t> shelters with over</a:t>
          </a:r>
          <a:r>
            <a:rPr lang="en-US" dirty="0">
              <a:latin typeface="Calibri Light" panose="020F0302020204030204"/>
            </a:rPr>
            <a:t> 4,100</a:t>
          </a:r>
          <a:r>
            <a:rPr lang="en-US" dirty="0"/>
            <a:t> occupants, ranging from new-</a:t>
          </a:r>
          <a:r>
            <a:rPr lang="en-US" dirty="0" err="1"/>
            <a:t>borns</a:t>
          </a:r>
          <a:r>
            <a:rPr lang="en-US" dirty="0"/>
            <a:t> to the elderly</a:t>
          </a:r>
        </a:p>
      </dgm:t>
    </dgm:pt>
    <dgm:pt modelId="{5843A211-3730-4846-8455-2123CE6C0693}" type="parTrans" cxnId="{4F9B7FFB-0D83-4AE4-9CC5-457239B1A18E}">
      <dgm:prSet/>
      <dgm:spPr/>
      <dgm:t>
        <a:bodyPr/>
        <a:lstStyle/>
        <a:p>
          <a:endParaRPr lang="en-US"/>
        </a:p>
      </dgm:t>
    </dgm:pt>
    <dgm:pt modelId="{AF7B7F52-A8EF-4BBD-8D43-F21E4934EFCC}" type="sibTrans" cxnId="{4F9B7FFB-0D83-4AE4-9CC5-457239B1A18E}">
      <dgm:prSet/>
      <dgm:spPr/>
      <dgm:t>
        <a:bodyPr/>
        <a:lstStyle/>
        <a:p>
          <a:endParaRPr lang="en-US"/>
        </a:p>
      </dgm:t>
    </dgm:pt>
    <dgm:pt modelId="{583737BB-C0F6-4495-B386-4145D736EB00}">
      <dgm:prSet/>
      <dgm:spPr/>
      <dgm:t>
        <a:bodyPr/>
        <a:lstStyle/>
        <a:p>
          <a:pPr rtl="0"/>
          <a:r>
            <a:rPr lang="en-US" dirty="0"/>
            <a:t>Several eruptions since 9</a:t>
          </a:r>
          <a:r>
            <a:rPr lang="en-US" baseline="30000" dirty="0"/>
            <a:t>th</a:t>
          </a:r>
          <a:r>
            <a:rPr lang="en-US" dirty="0"/>
            <a:t> </a:t>
          </a:r>
          <a:r>
            <a:rPr lang="en-US" dirty="0">
              <a:latin typeface="Calibri Light" panose="020F0302020204030204"/>
            </a:rPr>
            <a:t>April -</a:t>
          </a:r>
          <a:r>
            <a:rPr lang="en-US" dirty="0"/>
            <a:t> </a:t>
          </a:r>
          <a:r>
            <a:rPr lang="en-US" dirty="0">
              <a:latin typeface="Calibri Light" panose="020F0302020204030204"/>
            </a:rPr>
            <a:t>the</a:t>
          </a:r>
          <a:r>
            <a:rPr lang="en-US" dirty="0"/>
            <a:t> largest occurring on </a:t>
          </a:r>
          <a:r>
            <a:rPr lang="en-US" dirty="0">
              <a:latin typeface="Calibri Light" panose="020F0302020204030204"/>
            </a:rPr>
            <a:t>12</a:t>
          </a:r>
          <a:r>
            <a:rPr lang="en-US" baseline="30000" dirty="0">
              <a:latin typeface="Calibri Light" panose="020F0302020204030204"/>
            </a:rPr>
            <a:t>th</a:t>
          </a:r>
          <a:r>
            <a:rPr lang="en-US" dirty="0">
              <a:latin typeface="Calibri Light" panose="020F0302020204030204"/>
            </a:rPr>
            <a:t>  April</a:t>
          </a:r>
          <a:endParaRPr lang="en-US" dirty="0"/>
        </a:p>
      </dgm:t>
    </dgm:pt>
    <dgm:pt modelId="{7FEAC942-8527-4425-8E78-BD6CA4F38F43}" type="parTrans" cxnId="{97038668-3322-4B61-A2AF-442ECD23B719}">
      <dgm:prSet/>
      <dgm:spPr/>
      <dgm:t>
        <a:bodyPr/>
        <a:lstStyle/>
        <a:p>
          <a:endParaRPr lang="en-US"/>
        </a:p>
      </dgm:t>
    </dgm:pt>
    <dgm:pt modelId="{85F22519-2CFB-438A-9D31-205CD3D4858D}" type="sibTrans" cxnId="{97038668-3322-4B61-A2AF-442ECD23B719}">
      <dgm:prSet/>
      <dgm:spPr/>
      <dgm:t>
        <a:bodyPr/>
        <a:lstStyle/>
        <a:p>
          <a:endParaRPr lang="en-US"/>
        </a:p>
      </dgm:t>
    </dgm:pt>
    <dgm:pt modelId="{604BBA68-54CF-4228-A95E-3982896E36EC}">
      <dgm:prSet/>
      <dgm:spPr/>
      <dgm:t>
        <a:bodyPr/>
        <a:lstStyle/>
        <a:p>
          <a:pPr rtl="0"/>
          <a:r>
            <a:rPr lang="en-US" dirty="0">
              <a:latin typeface="Calibri Light" panose="020F0302020204030204"/>
            </a:rPr>
            <a:t>12</a:t>
          </a:r>
          <a:r>
            <a:rPr lang="en-US" baseline="30000" dirty="0">
              <a:latin typeface="Calibri Light" panose="020F0302020204030204"/>
            </a:rPr>
            <a:t>th</a:t>
          </a:r>
          <a:r>
            <a:rPr lang="en-US" dirty="0">
              <a:latin typeface="Calibri Light" panose="020F0302020204030204"/>
            </a:rPr>
            <a:t>  April</a:t>
          </a:r>
          <a:r>
            <a:rPr lang="en-US" dirty="0"/>
            <a:t> eruption –</a:t>
          </a:r>
          <a:r>
            <a:rPr lang="en-US" dirty="0">
              <a:latin typeface="Calibri Light" panose="020F0302020204030204"/>
            </a:rPr>
            <a:t> </a:t>
          </a:r>
          <a:r>
            <a:rPr lang="en-US" dirty="0"/>
            <a:t> </a:t>
          </a:r>
          <a:r>
            <a:rPr lang="en-US" dirty="0">
              <a:latin typeface="Calibri Light" panose="020F0302020204030204"/>
            </a:rPr>
            <a:t>both domes</a:t>
          </a:r>
          <a:r>
            <a:rPr lang="en-US" dirty="0"/>
            <a:t> collapsed, and pyroclastic flows recorded</a:t>
          </a:r>
        </a:p>
      </dgm:t>
    </dgm:pt>
    <dgm:pt modelId="{BF5CC6B6-7BED-4F1F-A607-319BF99C1B2E}" type="parTrans" cxnId="{C100DA12-F568-49BC-8E23-31C4750AEDFD}">
      <dgm:prSet/>
      <dgm:spPr/>
      <dgm:t>
        <a:bodyPr/>
        <a:lstStyle/>
        <a:p>
          <a:endParaRPr lang="en-US"/>
        </a:p>
      </dgm:t>
    </dgm:pt>
    <dgm:pt modelId="{73C1043B-DF40-460D-BACE-01F032938EC6}" type="sibTrans" cxnId="{C100DA12-F568-49BC-8E23-31C4750AEDFD}">
      <dgm:prSet/>
      <dgm:spPr/>
      <dgm:t>
        <a:bodyPr/>
        <a:lstStyle/>
        <a:p>
          <a:endParaRPr lang="en-US"/>
        </a:p>
      </dgm:t>
    </dgm:pt>
    <dgm:pt modelId="{21B11E5D-B91B-4309-B2D5-BC4D9F9AC4DE}">
      <dgm:prSet/>
      <dgm:spPr/>
      <dgm:t>
        <a:bodyPr/>
        <a:lstStyle/>
        <a:p>
          <a:r>
            <a:rPr lang="en-US" dirty="0"/>
            <a:t>Copious amounts of ash  blanketed the entire island</a:t>
          </a:r>
        </a:p>
      </dgm:t>
    </dgm:pt>
    <dgm:pt modelId="{34126C40-7609-4060-BF4A-DF18BF7D8DBB}" type="parTrans" cxnId="{8036FA97-23C5-40E1-98CA-1C19C049F7EA}">
      <dgm:prSet/>
      <dgm:spPr/>
      <dgm:t>
        <a:bodyPr/>
        <a:lstStyle/>
        <a:p>
          <a:endParaRPr lang="en-US"/>
        </a:p>
      </dgm:t>
    </dgm:pt>
    <dgm:pt modelId="{E06F9627-CA9D-46BB-B6BA-9489DF80FA5F}" type="sibTrans" cxnId="{8036FA97-23C5-40E1-98CA-1C19C049F7EA}">
      <dgm:prSet/>
      <dgm:spPr/>
      <dgm:t>
        <a:bodyPr/>
        <a:lstStyle/>
        <a:p>
          <a:endParaRPr lang="en-US"/>
        </a:p>
      </dgm:t>
    </dgm:pt>
    <dgm:pt modelId="{429D1999-C049-4A5A-9585-17554D7F7D16}">
      <dgm:prSet/>
      <dgm:spPr/>
      <dgm:t>
        <a:bodyPr/>
        <a:lstStyle/>
        <a:p>
          <a:pPr rtl="0"/>
          <a:r>
            <a:rPr lang="en-US" b="0" dirty="0" err="1"/>
            <a:t>Neighbouring</a:t>
          </a:r>
          <a:r>
            <a:rPr lang="en-US" b="0" dirty="0"/>
            <a:t> islands affected by ashfall: Barbados, St. </a:t>
          </a:r>
          <a:r>
            <a:rPr lang="en-US" b="0" dirty="0">
              <a:latin typeface="Calibri Light" panose="020F0302020204030204"/>
            </a:rPr>
            <a:t>Lucia and Grenada and it is likely to affect other islands</a:t>
          </a:r>
          <a:endParaRPr lang="en-US" b="0" dirty="0"/>
        </a:p>
      </dgm:t>
    </dgm:pt>
    <dgm:pt modelId="{DD652DE1-5A20-483D-A14E-6FCD8E46E56E}" type="parTrans" cxnId="{D49C7199-A51D-4A9F-B282-324FA1737AB4}">
      <dgm:prSet/>
      <dgm:spPr/>
      <dgm:t>
        <a:bodyPr/>
        <a:lstStyle/>
        <a:p>
          <a:endParaRPr lang="en-US"/>
        </a:p>
      </dgm:t>
    </dgm:pt>
    <dgm:pt modelId="{4296EE31-E3B9-4AC1-B95C-B7A0B6726A2E}" type="sibTrans" cxnId="{D49C7199-A51D-4A9F-B282-324FA1737AB4}">
      <dgm:prSet/>
      <dgm:spPr/>
      <dgm:t>
        <a:bodyPr/>
        <a:lstStyle/>
        <a:p>
          <a:endParaRPr lang="en-US"/>
        </a:p>
      </dgm:t>
    </dgm:pt>
    <dgm:pt modelId="{D8E12235-39D2-4111-9BC1-CC97AA626EDB}">
      <dgm:prSet/>
      <dgm:spPr/>
      <dgm:t>
        <a:bodyPr/>
        <a:lstStyle/>
        <a:p>
          <a:pPr rtl="0"/>
          <a:r>
            <a:rPr lang="en-US" dirty="0"/>
            <a:t>Airport closure in SVG and Barbados</a:t>
          </a:r>
        </a:p>
      </dgm:t>
    </dgm:pt>
    <dgm:pt modelId="{18A03F3A-025D-49D4-9C73-63E82AEDB8A8}" type="parTrans" cxnId="{7FF99979-C74A-44EF-BF15-DFFCEC29EE73}">
      <dgm:prSet/>
      <dgm:spPr/>
      <dgm:t>
        <a:bodyPr/>
        <a:lstStyle/>
        <a:p>
          <a:endParaRPr lang="en-US"/>
        </a:p>
      </dgm:t>
    </dgm:pt>
    <dgm:pt modelId="{D013C434-3D30-4258-B316-E78208942944}" type="sibTrans" cxnId="{7FF99979-C74A-44EF-BF15-DFFCEC29EE73}">
      <dgm:prSet/>
      <dgm:spPr/>
      <dgm:t>
        <a:bodyPr/>
        <a:lstStyle/>
        <a:p>
          <a:endParaRPr lang="en-US"/>
        </a:p>
      </dgm:t>
    </dgm:pt>
    <dgm:pt modelId="{B0719E24-9548-4778-A464-E1E974E98FED}">
      <dgm:prSet/>
      <dgm:spPr/>
      <dgm:t>
        <a:bodyPr/>
        <a:lstStyle/>
        <a:p>
          <a:r>
            <a:rPr lang="en-US" dirty="0"/>
            <a:t>Scientists informed that this eruption is reminiscent of the deadly 1902 volcanic eruption</a:t>
          </a:r>
        </a:p>
      </dgm:t>
    </dgm:pt>
    <dgm:pt modelId="{498FCC2E-53E6-469A-BABE-73D3CA909FC8}" type="parTrans" cxnId="{2ECF7F37-28CC-4BAE-A0F5-7BE388F0DA6E}">
      <dgm:prSet/>
      <dgm:spPr/>
      <dgm:t>
        <a:bodyPr/>
        <a:lstStyle/>
        <a:p>
          <a:endParaRPr lang="en-US"/>
        </a:p>
      </dgm:t>
    </dgm:pt>
    <dgm:pt modelId="{5194E301-7C06-4E4B-8CF8-DC3454DF6A64}" type="sibTrans" cxnId="{2ECF7F37-28CC-4BAE-A0F5-7BE388F0DA6E}">
      <dgm:prSet/>
      <dgm:spPr/>
      <dgm:t>
        <a:bodyPr/>
        <a:lstStyle/>
        <a:p>
          <a:endParaRPr lang="en-US"/>
        </a:p>
      </dgm:t>
    </dgm:pt>
    <dgm:pt modelId="{C5788809-00AB-4A8B-BD57-1E3184C4AA93}">
      <dgm:prSet phldr="0"/>
      <dgm:spPr/>
      <dgm:t>
        <a:bodyPr/>
        <a:lstStyle/>
        <a:p>
          <a:pPr rtl="0"/>
          <a:r>
            <a:rPr lang="en-US" dirty="0">
              <a:latin typeface="Calibri Light" panose="020F0302020204030204"/>
            </a:rPr>
            <a:t>1,333 –displaced families 3,275 – displaced people in private  	shelters                      </a:t>
          </a:r>
        </a:p>
      </dgm:t>
    </dgm:pt>
    <dgm:pt modelId="{930E8979-683B-46EE-A005-E375C195CBA9}" type="parTrans" cxnId="{BC328ACF-DDDA-4951-957D-F982A8E1B29F}">
      <dgm:prSet/>
      <dgm:spPr/>
      <dgm:t>
        <a:bodyPr/>
        <a:lstStyle/>
        <a:p>
          <a:endParaRPr lang="en-US"/>
        </a:p>
      </dgm:t>
    </dgm:pt>
    <dgm:pt modelId="{E9786DFE-726D-4602-AE33-EA788132ADC3}" type="sibTrans" cxnId="{BC328ACF-DDDA-4951-957D-F982A8E1B29F}">
      <dgm:prSet/>
      <dgm:spPr/>
      <dgm:t>
        <a:bodyPr/>
        <a:lstStyle/>
        <a:p>
          <a:endParaRPr lang="en-US"/>
        </a:p>
      </dgm:t>
    </dgm:pt>
    <dgm:pt modelId="{8F58BECE-7EC6-479D-AF53-7B8F82DA1697}">
      <dgm:prSet phldr="0"/>
      <dgm:spPr/>
      <dgm:t>
        <a:bodyPr/>
        <a:lstStyle/>
        <a:p>
          <a:r>
            <a:rPr lang="en-US" dirty="0">
              <a:latin typeface="Calibri Light" panose="020F0302020204030204"/>
            </a:rPr>
            <a:t>7,411 total number of registered displaced persons</a:t>
          </a:r>
          <a:endParaRPr lang="en-US" dirty="0"/>
        </a:p>
      </dgm:t>
    </dgm:pt>
    <dgm:pt modelId="{59659937-7C56-4415-89A7-88A33424A4F2}" type="parTrans" cxnId="{B31E76B1-2564-44AD-84E5-6228D211C3F1}">
      <dgm:prSet/>
      <dgm:spPr/>
      <dgm:t>
        <a:bodyPr/>
        <a:lstStyle/>
        <a:p>
          <a:endParaRPr lang="en-US"/>
        </a:p>
      </dgm:t>
    </dgm:pt>
    <dgm:pt modelId="{A4B4931E-264D-4EB0-9591-C967E238CC61}" type="sibTrans" cxnId="{B31E76B1-2564-44AD-84E5-6228D211C3F1}">
      <dgm:prSet/>
      <dgm:spPr/>
      <dgm:t>
        <a:bodyPr/>
        <a:lstStyle/>
        <a:p>
          <a:endParaRPr lang="en-US"/>
        </a:p>
      </dgm:t>
    </dgm:pt>
    <dgm:pt modelId="{691B0BAB-822D-4023-AB8D-CECB256EBCA9}">
      <dgm:prSet phldr="0"/>
      <dgm:spPr/>
      <dgm:t>
        <a:bodyPr/>
        <a:lstStyle/>
        <a:p>
          <a:pPr rtl="0"/>
          <a:r>
            <a:rPr lang="en-US" dirty="0">
              <a:latin typeface="Calibri Light" panose="020F0302020204030204"/>
            </a:rPr>
            <a:t>Zero Casualties</a:t>
          </a:r>
        </a:p>
      </dgm:t>
    </dgm:pt>
    <dgm:pt modelId="{8BE8B3EA-6F91-4F74-A90C-D5211647D081}" type="parTrans" cxnId="{31D6A514-E1E5-48A8-AABB-6549DF8B8272}">
      <dgm:prSet/>
      <dgm:spPr/>
      <dgm:t>
        <a:bodyPr/>
        <a:lstStyle/>
        <a:p>
          <a:endParaRPr lang="en-US"/>
        </a:p>
      </dgm:t>
    </dgm:pt>
    <dgm:pt modelId="{59A30D77-C3BA-44CA-8620-D84A58EC3BFA}" type="sibTrans" cxnId="{31D6A514-E1E5-48A8-AABB-6549DF8B8272}">
      <dgm:prSet/>
      <dgm:spPr/>
      <dgm:t>
        <a:bodyPr/>
        <a:lstStyle/>
        <a:p>
          <a:endParaRPr lang="en-US"/>
        </a:p>
      </dgm:t>
    </dgm:pt>
    <dgm:pt modelId="{CD84B85F-79AE-4AC2-93E5-1EA88E1C0921}" type="pres">
      <dgm:prSet presAssocID="{A829365F-D32F-4B7A-9326-86E4A5C316D4}" presName="diagram" presStyleCnt="0">
        <dgm:presLayoutVars>
          <dgm:dir/>
          <dgm:resizeHandles val="exact"/>
        </dgm:presLayoutVars>
      </dgm:prSet>
      <dgm:spPr/>
      <dgm:t>
        <a:bodyPr/>
        <a:lstStyle/>
        <a:p>
          <a:endParaRPr lang="en-US"/>
        </a:p>
      </dgm:t>
    </dgm:pt>
    <dgm:pt modelId="{A08B0F0F-A648-4E53-9930-86E2CD6812A2}" type="pres">
      <dgm:prSet presAssocID="{BB761159-7167-4548-BF75-D973BDA9E9D0}" presName="node" presStyleLbl="node1" presStyleIdx="0" presStyleCnt="10">
        <dgm:presLayoutVars>
          <dgm:bulletEnabled val="1"/>
        </dgm:presLayoutVars>
      </dgm:prSet>
      <dgm:spPr/>
      <dgm:t>
        <a:bodyPr/>
        <a:lstStyle/>
        <a:p>
          <a:endParaRPr lang="en-US"/>
        </a:p>
      </dgm:t>
    </dgm:pt>
    <dgm:pt modelId="{D65EB40E-66BB-4170-822A-05E19349A0F5}" type="pres">
      <dgm:prSet presAssocID="{AF7B7F52-A8EF-4BBD-8D43-F21E4934EFCC}" presName="sibTrans" presStyleCnt="0"/>
      <dgm:spPr/>
    </dgm:pt>
    <dgm:pt modelId="{CF7E23DF-8062-40A7-A42C-6622E3F3EFF4}" type="pres">
      <dgm:prSet presAssocID="{C5788809-00AB-4A8B-BD57-1E3184C4AA93}" presName="node" presStyleLbl="node1" presStyleIdx="1" presStyleCnt="10" custScaleY="96233">
        <dgm:presLayoutVars>
          <dgm:bulletEnabled val="1"/>
        </dgm:presLayoutVars>
      </dgm:prSet>
      <dgm:spPr/>
      <dgm:t>
        <a:bodyPr/>
        <a:lstStyle/>
        <a:p>
          <a:endParaRPr lang="en-US"/>
        </a:p>
      </dgm:t>
    </dgm:pt>
    <dgm:pt modelId="{02371A82-C283-4232-AA4D-41E143F93171}" type="pres">
      <dgm:prSet presAssocID="{E9786DFE-726D-4602-AE33-EA788132ADC3}" presName="sibTrans" presStyleCnt="0"/>
      <dgm:spPr/>
    </dgm:pt>
    <dgm:pt modelId="{8AD41C91-5A18-4D7B-9B96-E6E452E845C1}" type="pres">
      <dgm:prSet presAssocID="{8F58BECE-7EC6-479D-AF53-7B8F82DA1697}" presName="node" presStyleLbl="node1" presStyleIdx="2" presStyleCnt="10">
        <dgm:presLayoutVars>
          <dgm:bulletEnabled val="1"/>
        </dgm:presLayoutVars>
      </dgm:prSet>
      <dgm:spPr/>
      <dgm:t>
        <a:bodyPr/>
        <a:lstStyle/>
        <a:p>
          <a:endParaRPr lang="en-US"/>
        </a:p>
      </dgm:t>
    </dgm:pt>
    <dgm:pt modelId="{1FDFB237-A2A3-4824-9174-BAA831A9316C}" type="pres">
      <dgm:prSet presAssocID="{A4B4931E-264D-4EB0-9591-C967E238CC61}" presName="sibTrans" presStyleCnt="0"/>
      <dgm:spPr/>
    </dgm:pt>
    <dgm:pt modelId="{EA673CAB-9317-445F-ABDF-AED86718E5DB}" type="pres">
      <dgm:prSet presAssocID="{691B0BAB-822D-4023-AB8D-CECB256EBCA9}" presName="node" presStyleLbl="node1" presStyleIdx="3" presStyleCnt="10">
        <dgm:presLayoutVars>
          <dgm:bulletEnabled val="1"/>
        </dgm:presLayoutVars>
      </dgm:prSet>
      <dgm:spPr/>
      <dgm:t>
        <a:bodyPr/>
        <a:lstStyle/>
        <a:p>
          <a:endParaRPr lang="en-US"/>
        </a:p>
      </dgm:t>
    </dgm:pt>
    <dgm:pt modelId="{3E5CB359-B803-4377-A69A-AE9AFFFB4FB8}" type="pres">
      <dgm:prSet presAssocID="{59A30D77-C3BA-44CA-8620-D84A58EC3BFA}" presName="sibTrans" presStyleCnt="0"/>
      <dgm:spPr/>
    </dgm:pt>
    <dgm:pt modelId="{9E4F43BD-DC95-47D4-BA45-4FD723C3F3C6}" type="pres">
      <dgm:prSet presAssocID="{583737BB-C0F6-4495-B386-4145D736EB00}" presName="node" presStyleLbl="node1" presStyleIdx="4" presStyleCnt="10">
        <dgm:presLayoutVars>
          <dgm:bulletEnabled val="1"/>
        </dgm:presLayoutVars>
      </dgm:prSet>
      <dgm:spPr/>
      <dgm:t>
        <a:bodyPr/>
        <a:lstStyle/>
        <a:p>
          <a:endParaRPr lang="en-US"/>
        </a:p>
      </dgm:t>
    </dgm:pt>
    <dgm:pt modelId="{15003349-EA67-4582-9B19-FA34B7375442}" type="pres">
      <dgm:prSet presAssocID="{85F22519-2CFB-438A-9D31-205CD3D4858D}" presName="sibTrans" presStyleCnt="0"/>
      <dgm:spPr/>
    </dgm:pt>
    <dgm:pt modelId="{4C8A43A7-A281-49F8-9205-9973D20F0C29}" type="pres">
      <dgm:prSet presAssocID="{604BBA68-54CF-4228-A95E-3982896E36EC}" presName="node" presStyleLbl="node1" presStyleIdx="5" presStyleCnt="10">
        <dgm:presLayoutVars>
          <dgm:bulletEnabled val="1"/>
        </dgm:presLayoutVars>
      </dgm:prSet>
      <dgm:spPr/>
      <dgm:t>
        <a:bodyPr/>
        <a:lstStyle/>
        <a:p>
          <a:endParaRPr lang="en-US"/>
        </a:p>
      </dgm:t>
    </dgm:pt>
    <dgm:pt modelId="{3AE68180-9CC8-4E40-9298-A999FC2EB247}" type="pres">
      <dgm:prSet presAssocID="{73C1043B-DF40-460D-BACE-01F032938EC6}" presName="sibTrans" presStyleCnt="0"/>
      <dgm:spPr/>
    </dgm:pt>
    <dgm:pt modelId="{06AA60E3-3251-401C-A276-B22AB9D7711C}" type="pres">
      <dgm:prSet presAssocID="{21B11E5D-B91B-4309-B2D5-BC4D9F9AC4DE}" presName="node" presStyleLbl="node1" presStyleIdx="6" presStyleCnt="10">
        <dgm:presLayoutVars>
          <dgm:bulletEnabled val="1"/>
        </dgm:presLayoutVars>
      </dgm:prSet>
      <dgm:spPr/>
      <dgm:t>
        <a:bodyPr/>
        <a:lstStyle/>
        <a:p>
          <a:endParaRPr lang="en-US"/>
        </a:p>
      </dgm:t>
    </dgm:pt>
    <dgm:pt modelId="{E0A86CDC-E0FA-4096-BC44-F4B73ED23FA9}" type="pres">
      <dgm:prSet presAssocID="{E06F9627-CA9D-46BB-B6BA-9489DF80FA5F}" presName="sibTrans" presStyleCnt="0"/>
      <dgm:spPr/>
    </dgm:pt>
    <dgm:pt modelId="{E780977A-C1D8-4908-9FE1-351225B25366}" type="pres">
      <dgm:prSet presAssocID="{429D1999-C049-4A5A-9585-17554D7F7D16}" presName="node" presStyleLbl="node1" presStyleIdx="7" presStyleCnt="10">
        <dgm:presLayoutVars>
          <dgm:bulletEnabled val="1"/>
        </dgm:presLayoutVars>
      </dgm:prSet>
      <dgm:spPr/>
      <dgm:t>
        <a:bodyPr/>
        <a:lstStyle/>
        <a:p>
          <a:endParaRPr lang="en-US"/>
        </a:p>
      </dgm:t>
    </dgm:pt>
    <dgm:pt modelId="{B3DE0BF8-3270-493B-ACC8-A0978A3FC88E}" type="pres">
      <dgm:prSet presAssocID="{4296EE31-E3B9-4AC1-B95C-B7A0B6726A2E}" presName="sibTrans" presStyleCnt="0"/>
      <dgm:spPr/>
    </dgm:pt>
    <dgm:pt modelId="{5F6D6471-B3DF-4234-B910-4770A1432EDF}" type="pres">
      <dgm:prSet presAssocID="{D8E12235-39D2-4111-9BC1-CC97AA626EDB}" presName="node" presStyleLbl="node1" presStyleIdx="8" presStyleCnt="10">
        <dgm:presLayoutVars>
          <dgm:bulletEnabled val="1"/>
        </dgm:presLayoutVars>
      </dgm:prSet>
      <dgm:spPr/>
      <dgm:t>
        <a:bodyPr/>
        <a:lstStyle/>
        <a:p>
          <a:endParaRPr lang="en-US"/>
        </a:p>
      </dgm:t>
    </dgm:pt>
    <dgm:pt modelId="{FF404FF9-6E6F-4437-819D-85FABBB43FE1}" type="pres">
      <dgm:prSet presAssocID="{D013C434-3D30-4258-B316-E78208942944}" presName="sibTrans" presStyleCnt="0"/>
      <dgm:spPr/>
    </dgm:pt>
    <dgm:pt modelId="{28407C7C-019A-492F-86B6-556966D9F8C7}" type="pres">
      <dgm:prSet presAssocID="{B0719E24-9548-4778-A464-E1E974E98FED}" presName="node" presStyleLbl="node1" presStyleIdx="9" presStyleCnt="10">
        <dgm:presLayoutVars>
          <dgm:bulletEnabled val="1"/>
        </dgm:presLayoutVars>
      </dgm:prSet>
      <dgm:spPr/>
      <dgm:t>
        <a:bodyPr/>
        <a:lstStyle/>
        <a:p>
          <a:endParaRPr lang="en-US"/>
        </a:p>
      </dgm:t>
    </dgm:pt>
  </dgm:ptLst>
  <dgm:cxnLst>
    <dgm:cxn modelId="{2ECF7F37-28CC-4BAE-A0F5-7BE388F0DA6E}" srcId="{A829365F-D32F-4B7A-9326-86E4A5C316D4}" destId="{B0719E24-9548-4778-A464-E1E974E98FED}" srcOrd="9" destOrd="0" parTransId="{498FCC2E-53E6-469A-BABE-73D3CA909FC8}" sibTransId="{5194E301-7C06-4E4B-8CF8-DC3454DF6A64}"/>
    <dgm:cxn modelId="{9ABDD59F-0F10-41D9-9400-236C51EF2088}" type="presOf" srcId="{429D1999-C049-4A5A-9585-17554D7F7D16}" destId="{E780977A-C1D8-4908-9FE1-351225B25366}" srcOrd="0" destOrd="0" presId="urn:microsoft.com/office/officeart/2005/8/layout/default"/>
    <dgm:cxn modelId="{54F17AA6-5585-415B-8060-618463E48F1C}" type="presOf" srcId="{21B11E5D-B91B-4309-B2D5-BC4D9F9AC4DE}" destId="{06AA60E3-3251-401C-A276-B22AB9D7711C}" srcOrd="0" destOrd="0" presId="urn:microsoft.com/office/officeart/2005/8/layout/default"/>
    <dgm:cxn modelId="{97038668-3322-4B61-A2AF-442ECD23B719}" srcId="{A829365F-D32F-4B7A-9326-86E4A5C316D4}" destId="{583737BB-C0F6-4495-B386-4145D736EB00}" srcOrd="4" destOrd="0" parTransId="{7FEAC942-8527-4425-8E78-BD6CA4F38F43}" sibTransId="{85F22519-2CFB-438A-9D31-205CD3D4858D}"/>
    <dgm:cxn modelId="{11557A36-1F11-44F9-9570-B14E64FB4BEB}" type="presOf" srcId="{B0719E24-9548-4778-A464-E1E974E98FED}" destId="{28407C7C-019A-492F-86B6-556966D9F8C7}" srcOrd="0" destOrd="0" presId="urn:microsoft.com/office/officeart/2005/8/layout/default"/>
    <dgm:cxn modelId="{BC328ACF-DDDA-4951-957D-F982A8E1B29F}" srcId="{A829365F-D32F-4B7A-9326-86E4A5C316D4}" destId="{C5788809-00AB-4A8B-BD57-1E3184C4AA93}" srcOrd="1" destOrd="0" parTransId="{930E8979-683B-46EE-A005-E375C195CBA9}" sibTransId="{E9786DFE-726D-4602-AE33-EA788132ADC3}"/>
    <dgm:cxn modelId="{31D6A514-E1E5-48A8-AABB-6549DF8B8272}" srcId="{A829365F-D32F-4B7A-9326-86E4A5C316D4}" destId="{691B0BAB-822D-4023-AB8D-CECB256EBCA9}" srcOrd="3" destOrd="0" parTransId="{8BE8B3EA-6F91-4F74-A90C-D5211647D081}" sibTransId="{59A30D77-C3BA-44CA-8620-D84A58EC3BFA}"/>
    <dgm:cxn modelId="{01E6DCF9-CFB8-4BC1-9CA3-23FEB0BB934F}" type="presOf" srcId="{604BBA68-54CF-4228-A95E-3982896E36EC}" destId="{4C8A43A7-A281-49F8-9205-9973D20F0C29}" srcOrd="0" destOrd="0" presId="urn:microsoft.com/office/officeart/2005/8/layout/default"/>
    <dgm:cxn modelId="{D49C7199-A51D-4A9F-B282-324FA1737AB4}" srcId="{A829365F-D32F-4B7A-9326-86E4A5C316D4}" destId="{429D1999-C049-4A5A-9585-17554D7F7D16}" srcOrd="7" destOrd="0" parTransId="{DD652DE1-5A20-483D-A14E-6FCD8E46E56E}" sibTransId="{4296EE31-E3B9-4AC1-B95C-B7A0B6726A2E}"/>
    <dgm:cxn modelId="{8036FA97-23C5-40E1-98CA-1C19C049F7EA}" srcId="{A829365F-D32F-4B7A-9326-86E4A5C316D4}" destId="{21B11E5D-B91B-4309-B2D5-BC4D9F9AC4DE}" srcOrd="6" destOrd="0" parTransId="{34126C40-7609-4060-BF4A-DF18BF7D8DBB}" sibTransId="{E06F9627-CA9D-46BB-B6BA-9489DF80FA5F}"/>
    <dgm:cxn modelId="{108F1072-7AC6-45A7-A1AA-3979E417F731}" type="presOf" srcId="{691B0BAB-822D-4023-AB8D-CECB256EBCA9}" destId="{EA673CAB-9317-445F-ABDF-AED86718E5DB}" srcOrd="0" destOrd="0" presId="urn:microsoft.com/office/officeart/2005/8/layout/default"/>
    <dgm:cxn modelId="{B31E76B1-2564-44AD-84E5-6228D211C3F1}" srcId="{A829365F-D32F-4B7A-9326-86E4A5C316D4}" destId="{8F58BECE-7EC6-479D-AF53-7B8F82DA1697}" srcOrd="2" destOrd="0" parTransId="{59659937-7C56-4415-89A7-88A33424A4F2}" sibTransId="{A4B4931E-264D-4EB0-9591-C967E238CC61}"/>
    <dgm:cxn modelId="{A0234524-4EA0-4236-91C0-80C5037B9DDF}" type="presOf" srcId="{BB761159-7167-4548-BF75-D973BDA9E9D0}" destId="{A08B0F0F-A648-4E53-9930-86E2CD6812A2}" srcOrd="0" destOrd="0" presId="urn:microsoft.com/office/officeart/2005/8/layout/default"/>
    <dgm:cxn modelId="{4F9B7FFB-0D83-4AE4-9CC5-457239B1A18E}" srcId="{A829365F-D32F-4B7A-9326-86E4A5C316D4}" destId="{BB761159-7167-4548-BF75-D973BDA9E9D0}" srcOrd="0" destOrd="0" parTransId="{5843A211-3730-4846-8455-2123CE6C0693}" sibTransId="{AF7B7F52-A8EF-4BBD-8D43-F21E4934EFCC}"/>
    <dgm:cxn modelId="{7FF99979-C74A-44EF-BF15-DFFCEC29EE73}" srcId="{A829365F-D32F-4B7A-9326-86E4A5C316D4}" destId="{D8E12235-39D2-4111-9BC1-CC97AA626EDB}" srcOrd="8" destOrd="0" parTransId="{18A03F3A-025D-49D4-9C73-63E82AEDB8A8}" sibTransId="{D013C434-3D30-4258-B316-E78208942944}"/>
    <dgm:cxn modelId="{1FB42FE8-4036-44EE-8713-F2F36EA35C1B}" type="presOf" srcId="{D8E12235-39D2-4111-9BC1-CC97AA626EDB}" destId="{5F6D6471-B3DF-4234-B910-4770A1432EDF}" srcOrd="0" destOrd="0" presId="urn:microsoft.com/office/officeart/2005/8/layout/default"/>
    <dgm:cxn modelId="{9195E67A-60D6-42C1-9AD7-CF039ABB7BF0}" type="presOf" srcId="{A829365F-D32F-4B7A-9326-86E4A5C316D4}" destId="{CD84B85F-79AE-4AC2-93E5-1EA88E1C0921}" srcOrd="0" destOrd="0" presId="urn:microsoft.com/office/officeart/2005/8/layout/default"/>
    <dgm:cxn modelId="{0454011E-2724-4A97-9388-CC72988B46F3}" type="presOf" srcId="{C5788809-00AB-4A8B-BD57-1E3184C4AA93}" destId="{CF7E23DF-8062-40A7-A42C-6622E3F3EFF4}" srcOrd="0" destOrd="0" presId="urn:microsoft.com/office/officeart/2005/8/layout/default"/>
    <dgm:cxn modelId="{FD1DB0F0-0BE2-4331-8BD0-656692BB4DAD}" type="presOf" srcId="{8F58BECE-7EC6-479D-AF53-7B8F82DA1697}" destId="{8AD41C91-5A18-4D7B-9B96-E6E452E845C1}" srcOrd="0" destOrd="0" presId="urn:microsoft.com/office/officeart/2005/8/layout/default"/>
    <dgm:cxn modelId="{5F1123AC-A652-43E7-82D2-82C2F166F9D5}" type="presOf" srcId="{583737BB-C0F6-4495-B386-4145D736EB00}" destId="{9E4F43BD-DC95-47D4-BA45-4FD723C3F3C6}" srcOrd="0" destOrd="0" presId="urn:microsoft.com/office/officeart/2005/8/layout/default"/>
    <dgm:cxn modelId="{C100DA12-F568-49BC-8E23-31C4750AEDFD}" srcId="{A829365F-D32F-4B7A-9326-86E4A5C316D4}" destId="{604BBA68-54CF-4228-A95E-3982896E36EC}" srcOrd="5" destOrd="0" parTransId="{BF5CC6B6-7BED-4F1F-A607-319BF99C1B2E}" sibTransId="{73C1043B-DF40-460D-BACE-01F032938EC6}"/>
    <dgm:cxn modelId="{10AB9181-F829-48F3-B647-B611AAB14768}" type="presParOf" srcId="{CD84B85F-79AE-4AC2-93E5-1EA88E1C0921}" destId="{A08B0F0F-A648-4E53-9930-86E2CD6812A2}" srcOrd="0" destOrd="0" presId="urn:microsoft.com/office/officeart/2005/8/layout/default"/>
    <dgm:cxn modelId="{B8E00616-5665-4982-893D-4F41D50653F9}" type="presParOf" srcId="{CD84B85F-79AE-4AC2-93E5-1EA88E1C0921}" destId="{D65EB40E-66BB-4170-822A-05E19349A0F5}" srcOrd="1" destOrd="0" presId="urn:microsoft.com/office/officeart/2005/8/layout/default"/>
    <dgm:cxn modelId="{8E210520-9A35-421F-912F-01BF65D105B8}" type="presParOf" srcId="{CD84B85F-79AE-4AC2-93E5-1EA88E1C0921}" destId="{CF7E23DF-8062-40A7-A42C-6622E3F3EFF4}" srcOrd="2" destOrd="0" presId="urn:microsoft.com/office/officeart/2005/8/layout/default"/>
    <dgm:cxn modelId="{A72B87FF-21D6-412F-AE10-5F0F89EDAA39}" type="presParOf" srcId="{CD84B85F-79AE-4AC2-93E5-1EA88E1C0921}" destId="{02371A82-C283-4232-AA4D-41E143F93171}" srcOrd="3" destOrd="0" presId="urn:microsoft.com/office/officeart/2005/8/layout/default"/>
    <dgm:cxn modelId="{14077A21-AF05-417D-8BA0-EA6E86F51D2D}" type="presParOf" srcId="{CD84B85F-79AE-4AC2-93E5-1EA88E1C0921}" destId="{8AD41C91-5A18-4D7B-9B96-E6E452E845C1}" srcOrd="4" destOrd="0" presId="urn:microsoft.com/office/officeart/2005/8/layout/default"/>
    <dgm:cxn modelId="{2C2CD7C4-0568-41A5-B987-6D556A33F164}" type="presParOf" srcId="{CD84B85F-79AE-4AC2-93E5-1EA88E1C0921}" destId="{1FDFB237-A2A3-4824-9174-BAA831A9316C}" srcOrd="5" destOrd="0" presId="urn:microsoft.com/office/officeart/2005/8/layout/default"/>
    <dgm:cxn modelId="{62D7E156-022E-4510-9534-97C7AA9DAFD6}" type="presParOf" srcId="{CD84B85F-79AE-4AC2-93E5-1EA88E1C0921}" destId="{EA673CAB-9317-445F-ABDF-AED86718E5DB}" srcOrd="6" destOrd="0" presId="urn:microsoft.com/office/officeart/2005/8/layout/default"/>
    <dgm:cxn modelId="{0AC5D771-C253-4B33-B6DA-945FDC04B8A7}" type="presParOf" srcId="{CD84B85F-79AE-4AC2-93E5-1EA88E1C0921}" destId="{3E5CB359-B803-4377-A69A-AE9AFFFB4FB8}" srcOrd="7" destOrd="0" presId="urn:microsoft.com/office/officeart/2005/8/layout/default"/>
    <dgm:cxn modelId="{61CB36D3-9F31-4E39-8049-B470A6553712}" type="presParOf" srcId="{CD84B85F-79AE-4AC2-93E5-1EA88E1C0921}" destId="{9E4F43BD-DC95-47D4-BA45-4FD723C3F3C6}" srcOrd="8" destOrd="0" presId="urn:microsoft.com/office/officeart/2005/8/layout/default"/>
    <dgm:cxn modelId="{412A8A36-A1F4-4E72-9362-ACBC0A87473D}" type="presParOf" srcId="{CD84B85F-79AE-4AC2-93E5-1EA88E1C0921}" destId="{15003349-EA67-4582-9B19-FA34B7375442}" srcOrd="9" destOrd="0" presId="urn:microsoft.com/office/officeart/2005/8/layout/default"/>
    <dgm:cxn modelId="{43090BF9-6D2F-482C-AE5E-4A7A6AC1E5F7}" type="presParOf" srcId="{CD84B85F-79AE-4AC2-93E5-1EA88E1C0921}" destId="{4C8A43A7-A281-49F8-9205-9973D20F0C29}" srcOrd="10" destOrd="0" presId="urn:microsoft.com/office/officeart/2005/8/layout/default"/>
    <dgm:cxn modelId="{3C8A2364-57D1-4D59-AF84-F00261F9F58A}" type="presParOf" srcId="{CD84B85F-79AE-4AC2-93E5-1EA88E1C0921}" destId="{3AE68180-9CC8-4E40-9298-A999FC2EB247}" srcOrd="11" destOrd="0" presId="urn:microsoft.com/office/officeart/2005/8/layout/default"/>
    <dgm:cxn modelId="{26C23211-976C-4C11-8DCD-A353A66AFE6A}" type="presParOf" srcId="{CD84B85F-79AE-4AC2-93E5-1EA88E1C0921}" destId="{06AA60E3-3251-401C-A276-B22AB9D7711C}" srcOrd="12" destOrd="0" presId="urn:microsoft.com/office/officeart/2005/8/layout/default"/>
    <dgm:cxn modelId="{C272A902-89D5-4BDA-BA97-449A4DB945B2}" type="presParOf" srcId="{CD84B85F-79AE-4AC2-93E5-1EA88E1C0921}" destId="{E0A86CDC-E0FA-4096-BC44-F4B73ED23FA9}" srcOrd="13" destOrd="0" presId="urn:microsoft.com/office/officeart/2005/8/layout/default"/>
    <dgm:cxn modelId="{C1E8DF5D-38EB-4C07-9E2B-13FDDF1C40D5}" type="presParOf" srcId="{CD84B85F-79AE-4AC2-93E5-1EA88E1C0921}" destId="{E780977A-C1D8-4908-9FE1-351225B25366}" srcOrd="14" destOrd="0" presId="urn:microsoft.com/office/officeart/2005/8/layout/default"/>
    <dgm:cxn modelId="{71947748-5157-4364-962A-A69BC699787D}" type="presParOf" srcId="{CD84B85F-79AE-4AC2-93E5-1EA88E1C0921}" destId="{B3DE0BF8-3270-493B-ACC8-A0978A3FC88E}" srcOrd="15" destOrd="0" presId="urn:microsoft.com/office/officeart/2005/8/layout/default"/>
    <dgm:cxn modelId="{CCDFBB12-23B6-4483-A37B-00F010D77338}" type="presParOf" srcId="{CD84B85F-79AE-4AC2-93E5-1EA88E1C0921}" destId="{5F6D6471-B3DF-4234-B910-4770A1432EDF}" srcOrd="16" destOrd="0" presId="urn:microsoft.com/office/officeart/2005/8/layout/default"/>
    <dgm:cxn modelId="{4F147EE7-EDF3-48A2-B9C9-9DD0CDD0BC0F}" type="presParOf" srcId="{CD84B85F-79AE-4AC2-93E5-1EA88E1C0921}" destId="{FF404FF9-6E6F-4437-819D-85FABBB43FE1}" srcOrd="17" destOrd="0" presId="urn:microsoft.com/office/officeart/2005/8/layout/default"/>
    <dgm:cxn modelId="{AB15CC1E-777E-4C87-A89A-0B9E7EC4B7C4}" type="presParOf" srcId="{CD84B85F-79AE-4AC2-93E5-1EA88E1C0921}" destId="{28407C7C-019A-492F-86B6-556966D9F8C7}"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D8AC07-7687-4DCD-B45C-C56F8555F24C}" type="doc">
      <dgm:prSet loTypeId="urn:microsoft.com/office/officeart/2005/8/layout/default" loCatId="list" qsTypeId="urn:microsoft.com/office/officeart/2005/8/quickstyle/simple2" qsCatId="simple" csTypeId="urn:microsoft.com/office/officeart/2005/8/colors/colorful5" csCatId="colorful" phldr="1"/>
      <dgm:spPr/>
      <dgm:t>
        <a:bodyPr/>
        <a:lstStyle/>
        <a:p>
          <a:endParaRPr lang="en-US"/>
        </a:p>
      </dgm:t>
    </dgm:pt>
    <dgm:pt modelId="{F4C4562C-2387-4F02-AA9E-41027D3B842E}">
      <dgm:prSet/>
      <dgm:spPr/>
      <dgm:t>
        <a:bodyPr/>
        <a:lstStyle/>
        <a:p>
          <a:r>
            <a:rPr lang="en-US"/>
            <a:t>Water Tanks, Drinking and Domestic Hygiene Water, Water Bladders Collapsible, Water Pumps</a:t>
          </a:r>
        </a:p>
      </dgm:t>
    </dgm:pt>
    <dgm:pt modelId="{0DE34A8B-5304-4231-8D97-6E9FBBDBFA79}" type="parTrans" cxnId="{D82AE51A-E319-4E8B-8A73-D7CF94D99E3A}">
      <dgm:prSet/>
      <dgm:spPr/>
      <dgm:t>
        <a:bodyPr/>
        <a:lstStyle/>
        <a:p>
          <a:endParaRPr lang="en-US"/>
        </a:p>
      </dgm:t>
    </dgm:pt>
    <dgm:pt modelId="{84F13908-6929-4A3F-88D7-DA00E7BA19D6}" type="sibTrans" cxnId="{D82AE51A-E319-4E8B-8A73-D7CF94D99E3A}">
      <dgm:prSet/>
      <dgm:spPr/>
      <dgm:t>
        <a:bodyPr/>
        <a:lstStyle/>
        <a:p>
          <a:endParaRPr lang="en-US"/>
        </a:p>
      </dgm:t>
    </dgm:pt>
    <dgm:pt modelId="{2D5E2F62-4E44-473A-8A2E-809F78515744}">
      <dgm:prSet/>
      <dgm:spPr/>
      <dgm:t>
        <a:bodyPr/>
        <a:lstStyle/>
        <a:p>
          <a:r>
            <a:rPr lang="en-US"/>
            <a:t>Buckets </a:t>
          </a:r>
        </a:p>
      </dgm:t>
    </dgm:pt>
    <dgm:pt modelId="{7A0FA87D-7FC9-4F7C-B2FC-3613ED97B89F}" type="parTrans" cxnId="{CAA77C55-60FA-461D-9493-C259B782EE3E}">
      <dgm:prSet/>
      <dgm:spPr/>
      <dgm:t>
        <a:bodyPr/>
        <a:lstStyle/>
        <a:p>
          <a:endParaRPr lang="en-US"/>
        </a:p>
      </dgm:t>
    </dgm:pt>
    <dgm:pt modelId="{794084DC-3103-4BCE-9FD9-F6907BC0F020}" type="sibTrans" cxnId="{CAA77C55-60FA-461D-9493-C259B782EE3E}">
      <dgm:prSet/>
      <dgm:spPr/>
      <dgm:t>
        <a:bodyPr/>
        <a:lstStyle/>
        <a:p>
          <a:endParaRPr lang="en-US"/>
        </a:p>
      </dgm:t>
    </dgm:pt>
    <dgm:pt modelId="{02884467-1010-458C-92EB-682753A6FA16}">
      <dgm:prSet/>
      <dgm:spPr/>
      <dgm:t>
        <a:bodyPr/>
        <a:lstStyle/>
        <a:p>
          <a:r>
            <a:rPr lang="en-US"/>
            <a:t>Folding Cots</a:t>
          </a:r>
        </a:p>
      </dgm:t>
    </dgm:pt>
    <dgm:pt modelId="{346CFB2A-4A16-4721-BE36-5C53A20A6187}" type="parTrans" cxnId="{968F96C5-1DE7-4A3D-88A7-112DF03B5644}">
      <dgm:prSet/>
      <dgm:spPr/>
      <dgm:t>
        <a:bodyPr/>
        <a:lstStyle/>
        <a:p>
          <a:endParaRPr lang="en-US"/>
        </a:p>
      </dgm:t>
    </dgm:pt>
    <dgm:pt modelId="{F9C1203B-D68F-4392-96AB-92153DB36858}" type="sibTrans" cxnId="{968F96C5-1DE7-4A3D-88A7-112DF03B5644}">
      <dgm:prSet/>
      <dgm:spPr/>
      <dgm:t>
        <a:bodyPr/>
        <a:lstStyle/>
        <a:p>
          <a:endParaRPr lang="en-US"/>
        </a:p>
      </dgm:t>
    </dgm:pt>
    <dgm:pt modelId="{FE156272-6C75-401F-B193-44B4860182D6}">
      <dgm:prSet/>
      <dgm:spPr/>
      <dgm:t>
        <a:bodyPr/>
        <a:lstStyle/>
        <a:p>
          <a:r>
            <a:rPr lang="en-US"/>
            <a:t>Portable Potties (Toilets)</a:t>
          </a:r>
        </a:p>
      </dgm:t>
    </dgm:pt>
    <dgm:pt modelId="{1E93474B-933E-4840-AD0F-1FE2372CE082}" type="parTrans" cxnId="{6D814C28-929F-4454-8CCE-9A5CAD95F333}">
      <dgm:prSet/>
      <dgm:spPr/>
      <dgm:t>
        <a:bodyPr/>
        <a:lstStyle/>
        <a:p>
          <a:endParaRPr lang="en-US"/>
        </a:p>
      </dgm:t>
    </dgm:pt>
    <dgm:pt modelId="{976E58A6-C7D0-455C-B832-C1B60E50C2B4}" type="sibTrans" cxnId="{6D814C28-929F-4454-8CCE-9A5CAD95F333}">
      <dgm:prSet/>
      <dgm:spPr/>
      <dgm:t>
        <a:bodyPr/>
        <a:lstStyle/>
        <a:p>
          <a:endParaRPr lang="en-US"/>
        </a:p>
      </dgm:t>
    </dgm:pt>
    <dgm:pt modelId="{D6B67F6F-EF30-4478-835B-9ADE99919F7B}">
      <dgm:prSet/>
      <dgm:spPr/>
      <dgm:t>
        <a:bodyPr/>
        <a:lstStyle/>
        <a:p>
          <a:r>
            <a:rPr lang="en-US"/>
            <a:t>Blankets</a:t>
          </a:r>
        </a:p>
      </dgm:t>
    </dgm:pt>
    <dgm:pt modelId="{AB60B191-E456-45A0-800F-E2FA4723BC2B}" type="parTrans" cxnId="{D43603A4-6254-467D-8382-ADCA9CD0C46D}">
      <dgm:prSet/>
      <dgm:spPr/>
      <dgm:t>
        <a:bodyPr/>
        <a:lstStyle/>
        <a:p>
          <a:endParaRPr lang="en-US"/>
        </a:p>
      </dgm:t>
    </dgm:pt>
    <dgm:pt modelId="{87ABAB16-C73D-4B68-BC64-2ED1B569F59B}" type="sibTrans" cxnId="{D43603A4-6254-467D-8382-ADCA9CD0C46D}">
      <dgm:prSet/>
      <dgm:spPr/>
      <dgm:t>
        <a:bodyPr/>
        <a:lstStyle/>
        <a:p>
          <a:endParaRPr lang="en-US"/>
        </a:p>
      </dgm:t>
    </dgm:pt>
    <dgm:pt modelId="{924493B0-FBCE-4A99-A3DA-015BBD4831F6}">
      <dgm:prSet/>
      <dgm:spPr/>
      <dgm:t>
        <a:bodyPr/>
        <a:lstStyle/>
        <a:p>
          <a:r>
            <a:rPr lang="en-US"/>
            <a:t>Field Tents</a:t>
          </a:r>
        </a:p>
      </dgm:t>
    </dgm:pt>
    <dgm:pt modelId="{F8031AEB-3112-4964-90A6-CC16A42F0447}" type="parTrans" cxnId="{58AFE96D-F4BD-48BA-84EB-4B6342EE8F29}">
      <dgm:prSet/>
      <dgm:spPr/>
      <dgm:t>
        <a:bodyPr/>
        <a:lstStyle/>
        <a:p>
          <a:endParaRPr lang="en-US"/>
        </a:p>
      </dgm:t>
    </dgm:pt>
    <dgm:pt modelId="{D9FF4C30-9D77-4AC8-8967-2C30942A8145}" type="sibTrans" cxnId="{58AFE96D-F4BD-48BA-84EB-4B6342EE8F29}">
      <dgm:prSet/>
      <dgm:spPr/>
      <dgm:t>
        <a:bodyPr/>
        <a:lstStyle/>
        <a:p>
          <a:endParaRPr lang="en-US"/>
        </a:p>
      </dgm:t>
    </dgm:pt>
    <dgm:pt modelId="{C807419A-9B73-432C-8041-367B258FD2F3}">
      <dgm:prSet/>
      <dgm:spPr/>
      <dgm:t>
        <a:bodyPr/>
        <a:lstStyle/>
        <a:p>
          <a:r>
            <a:rPr lang="en-US"/>
            <a:t>Field Kitchens</a:t>
          </a:r>
        </a:p>
      </dgm:t>
    </dgm:pt>
    <dgm:pt modelId="{FFB20A28-6B7A-4290-AB75-67AAA8BE0CEB}" type="parTrans" cxnId="{0EE263A5-B5E8-4E34-BF78-8025E14C2BBC}">
      <dgm:prSet/>
      <dgm:spPr/>
      <dgm:t>
        <a:bodyPr/>
        <a:lstStyle/>
        <a:p>
          <a:endParaRPr lang="en-US"/>
        </a:p>
      </dgm:t>
    </dgm:pt>
    <dgm:pt modelId="{3CBB156B-F990-47FA-833A-16B21540FE0E}" type="sibTrans" cxnId="{0EE263A5-B5E8-4E34-BF78-8025E14C2BBC}">
      <dgm:prSet/>
      <dgm:spPr/>
      <dgm:t>
        <a:bodyPr/>
        <a:lstStyle/>
        <a:p>
          <a:endParaRPr lang="en-US"/>
        </a:p>
      </dgm:t>
    </dgm:pt>
    <dgm:pt modelId="{C975CD93-8D02-4E85-BBC5-06900123DCD5}">
      <dgm:prSet/>
      <dgm:spPr/>
      <dgm:t>
        <a:bodyPr/>
        <a:lstStyle/>
        <a:p>
          <a:r>
            <a:rPr lang="en-US"/>
            <a:t>Sleeping Mats</a:t>
          </a:r>
        </a:p>
      </dgm:t>
    </dgm:pt>
    <dgm:pt modelId="{4C8FC612-5A68-4456-9A76-BE85D062A183}" type="parTrans" cxnId="{5A3FFCEA-80CC-4ACB-8ADF-DB11ABBA0D3A}">
      <dgm:prSet/>
      <dgm:spPr/>
      <dgm:t>
        <a:bodyPr/>
        <a:lstStyle/>
        <a:p>
          <a:endParaRPr lang="en-US"/>
        </a:p>
      </dgm:t>
    </dgm:pt>
    <dgm:pt modelId="{948D01E3-623F-4350-9632-D150D53F9931}" type="sibTrans" cxnId="{5A3FFCEA-80CC-4ACB-8ADF-DB11ABBA0D3A}">
      <dgm:prSet/>
      <dgm:spPr/>
      <dgm:t>
        <a:bodyPr/>
        <a:lstStyle/>
        <a:p>
          <a:endParaRPr lang="en-US"/>
        </a:p>
      </dgm:t>
    </dgm:pt>
    <dgm:pt modelId="{8B889F5B-DF0A-4693-B6E3-8FE4BDEA58BB}">
      <dgm:prSet/>
      <dgm:spPr/>
      <dgm:t>
        <a:bodyPr/>
        <a:lstStyle/>
        <a:p>
          <a:r>
            <a:rPr lang="en-US"/>
            <a:t>Respirator masks with filters</a:t>
          </a:r>
        </a:p>
      </dgm:t>
    </dgm:pt>
    <dgm:pt modelId="{CCA04154-ADB6-440F-9D24-6E866C662617}" type="parTrans" cxnId="{D2380B03-1BFE-4EA3-B0EC-718B5E571A99}">
      <dgm:prSet/>
      <dgm:spPr/>
      <dgm:t>
        <a:bodyPr/>
        <a:lstStyle/>
        <a:p>
          <a:endParaRPr lang="en-US"/>
        </a:p>
      </dgm:t>
    </dgm:pt>
    <dgm:pt modelId="{9F3BF3DB-925B-430B-A8C4-9DE3FA64A962}" type="sibTrans" cxnId="{D2380B03-1BFE-4EA3-B0EC-718B5E571A99}">
      <dgm:prSet/>
      <dgm:spPr/>
      <dgm:t>
        <a:bodyPr/>
        <a:lstStyle/>
        <a:p>
          <a:endParaRPr lang="en-US"/>
        </a:p>
      </dgm:t>
    </dgm:pt>
    <dgm:pt modelId="{C4899190-E7DB-4092-BEB5-DCF97C3F8367}">
      <dgm:prSet/>
      <dgm:spPr/>
      <dgm:t>
        <a:bodyPr/>
        <a:lstStyle/>
        <a:p>
          <a:r>
            <a:rPr lang="en-US"/>
            <a:t>Reflective Vests</a:t>
          </a:r>
        </a:p>
      </dgm:t>
    </dgm:pt>
    <dgm:pt modelId="{26752D01-7706-43E1-99A0-47F1B8DA34A8}" type="parTrans" cxnId="{17AA7A9E-1FFA-46FE-8ED1-16D15CB40554}">
      <dgm:prSet/>
      <dgm:spPr/>
      <dgm:t>
        <a:bodyPr/>
        <a:lstStyle/>
        <a:p>
          <a:endParaRPr lang="en-US"/>
        </a:p>
      </dgm:t>
    </dgm:pt>
    <dgm:pt modelId="{834C98C9-5467-47C3-8D2A-DA7CE989A472}" type="sibTrans" cxnId="{17AA7A9E-1FFA-46FE-8ED1-16D15CB40554}">
      <dgm:prSet/>
      <dgm:spPr/>
      <dgm:t>
        <a:bodyPr/>
        <a:lstStyle/>
        <a:p>
          <a:endParaRPr lang="en-US"/>
        </a:p>
      </dgm:t>
    </dgm:pt>
    <dgm:pt modelId="{2E364A77-A572-40E7-BDA8-CDB74837E480}">
      <dgm:prSet/>
      <dgm:spPr/>
      <dgm:t>
        <a:bodyPr/>
        <a:lstStyle/>
        <a:p>
          <a:r>
            <a:rPr lang="en-US"/>
            <a:t>Caution Tape (100ft roll)</a:t>
          </a:r>
        </a:p>
      </dgm:t>
    </dgm:pt>
    <dgm:pt modelId="{FF03EA02-B1D3-43AC-A5B0-EDC2E6B1E8D6}" type="parTrans" cxnId="{5B5F7C3B-E336-42EE-B6F1-FFC43A204341}">
      <dgm:prSet/>
      <dgm:spPr/>
      <dgm:t>
        <a:bodyPr/>
        <a:lstStyle/>
        <a:p>
          <a:endParaRPr lang="en-US"/>
        </a:p>
      </dgm:t>
    </dgm:pt>
    <dgm:pt modelId="{546C0A95-4030-407E-A308-0E8FFAAD0A8D}" type="sibTrans" cxnId="{5B5F7C3B-E336-42EE-B6F1-FFC43A204341}">
      <dgm:prSet/>
      <dgm:spPr/>
      <dgm:t>
        <a:bodyPr/>
        <a:lstStyle/>
        <a:p>
          <a:endParaRPr lang="en-US"/>
        </a:p>
      </dgm:t>
    </dgm:pt>
    <dgm:pt modelId="{7216216D-2B5C-4858-9208-DA79DCB1BE99}">
      <dgm:prSet/>
      <dgm:spPr/>
      <dgm:t>
        <a:bodyPr/>
        <a:lstStyle/>
        <a:p>
          <a:r>
            <a:rPr lang="en-US"/>
            <a:t>Hygiene Kits</a:t>
          </a:r>
        </a:p>
      </dgm:t>
    </dgm:pt>
    <dgm:pt modelId="{FBE6B40F-178F-4C47-A6F5-15E16565ED1A}" type="parTrans" cxnId="{1FAAC9C0-E7C9-47DA-B073-D86DE5A7058D}">
      <dgm:prSet/>
      <dgm:spPr/>
      <dgm:t>
        <a:bodyPr/>
        <a:lstStyle/>
        <a:p>
          <a:endParaRPr lang="en-US"/>
        </a:p>
      </dgm:t>
    </dgm:pt>
    <dgm:pt modelId="{98F4D699-3EBC-4D5D-86FA-71F9A46AFAC7}" type="sibTrans" cxnId="{1FAAC9C0-E7C9-47DA-B073-D86DE5A7058D}">
      <dgm:prSet/>
      <dgm:spPr/>
      <dgm:t>
        <a:bodyPr/>
        <a:lstStyle/>
        <a:p>
          <a:endParaRPr lang="en-US"/>
        </a:p>
      </dgm:t>
    </dgm:pt>
    <dgm:pt modelId="{B2C244C3-F05B-42DA-A25D-B0FD87A202D6}">
      <dgm:prSet/>
      <dgm:spPr/>
      <dgm:t>
        <a:bodyPr/>
        <a:lstStyle/>
        <a:p>
          <a:r>
            <a:rPr lang="en-US"/>
            <a:t>Disinfectants, Bleach, and Liquid soap</a:t>
          </a:r>
        </a:p>
      </dgm:t>
    </dgm:pt>
    <dgm:pt modelId="{4282C4B6-A6C6-418C-9D3F-306F5C009FFD}" type="parTrans" cxnId="{6EB5725E-BE2E-40A3-B94F-FEB01ACAAF95}">
      <dgm:prSet/>
      <dgm:spPr/>
      <dgm:t>
        <a:bodyPr/>
        <a:lstStyle/>
        <a:p>
          <a:endParaRPr lang="en-US"/>
        </a:p>
      </dgm:t>
    </dgm:pt>
    <dgm:pt modelId="{C3541B8E-7B2E-4180-A89C-2A9CB0ABF175}" type="sibTrans" cxnId="{6EB5725E-BE2E-40A3-B94F-FEB01ACAAF95}">
      <dgm:prSet/>
      <dgm:spPr/>
      <dgm:t>
        <a:bodyPr/>
        <a:lstStyle/>
        <a:p>
          <a:endParaRPr lang="en-US"/>
        </a:p>
      </dgm:t>
    </dgm:pt>
    <dgm:pt modelId="{A2872B9B-5025-49D8-A0A1-E41FF18C5D36}">
      <dgm:prSet/>
      <dgm:spPr/>
      <dgm:t>
        <a:bodyPr/>
        <a:lstStyle/>
        <a:p>
          <a:r>
            <a:rPr lang="en-US"/>
            <a:t>Food items (for impacted population 20,000)</a:t>
          </a:r>
        </a:p>
      </dgm:t>
    </dgm:pt>
    <dgm:pt modelId="{59FC7AE6-6AF3-4BE3-A721-8D38603286F6}" type="parTrans" cxnId="{E4F0B860-0A14-4D24-AD56-BC44ED24FF13}">
      <dgm:prSet/>
      <dgm:spPr/>
      <dgm:t>
        <a:bodyPr/>
        <a:lstStyle/>
        <a:p>
          <a:endParaRPr lang="en-US"/>
        </a:p>
      </dgm:t>
    </dgm:pt>
    <dgm:pt modelId="{FDD2E457-EB5A-439D-9245-D059D4AD6446}" type="sibTrans" cxnId="{E4F0B860-0A14-4D24-AD56-BC44ED24FF13}">
      <dgm:prSet/>
      <dgm:spPr/>
      <dgm:t>
        <a:bodyPr/>
        <a:lstStyle/>
        <a:p>
          <a:endParaRPr lang="en-US"/>
        </a:p>
      </dgm:t>
    </dgm:pt>
    <dgm:pt modelId="{02FF7D4D-0828-445E-A0F7-8A608CFCB1F8}">
      <dgm:prSet/>
      <dgm:spPr/>
      <dgm:t>
        <a:bodyPr/>
        <a:lstStyle/>
        <a:p>
          <a:r>
            <a:rPr lang="en-US"/>
            <a:t>Mattresses</a:t>
          </a:r>
        </a:p>
      </dgm:t>
    </dgm:pt>
    <dgm:pt modelId="{D69178CE-2E2B-480B-BB19-8272E403ACD3}" type="parTrans" cxnId="{9474A3B7-1445-4F47-818E-2D2FD0D9F74B}">
      <dgm:prSet/>
      <dgm:spPr/>
      <dgm:t>
        <a:bodyPr/>
        <a:lstStyle/>
        <a:p>
          <a:endParaRPr lang="en-US"/>
        </a:p>
      </dgm:t>
    </dgm:pt>
    <dgm:pt modelId="{C1E70771-F753-499F-9B62-D83A8E9DABBC}" type="sibTrans" cxnId="{9474A3B7-1445-4F47-818E-2D2FD0D9F74B}">
      <dgm:prSet/>
      <dgm:spPr/>
      <dgm:t>
        <a:bodyPr/>
        <a:lstStyle/>
        <a:p>
          <a:endParaRPr lang="en-US"/>
        </a:p>
      </dgm:t>
    </dgm:pt>
    <dgm:pt modelId="{BF9044B3-DDB0-47DE-8BF5-BE2B266C4036}">
      <dgm:prSet/>
      <dgm:spPr/>
      <dgm:t>
        <a:bodyPr/>
        <a:lstStyle/>
        <a:p>
          <a:r>
            <a:rPr lang="en-US" dirty="0"/>
            <a:t>Disposable Food Containers or Plastic (reusable)  </a:t>
          </a:r>
        </a:p>
      </dgm:t>
    </dgm:pt>
    <dgm:pt modelId="{E9E286D0-E4A3-445B-B11F-C27FE7A84BF5}" type="parTrans" cxnId="{25C513A4-FB09-4FF2-8185-0058B9C6A2A1}">
      <dgm:prSet/>
      <dgm:spPr/>
      <dgm:t>
        <a:bodyPr/>
        <a:lstStyle/>
        <a:p>
          <a:endParaRPr lang="en-US"/>
        </a:p>
      </dgm:t>
    </dgm:pt>
    <dgm:pt modelId="{65548277-14DA-4009-8EB0-F32DE53F6B37}" type="sibTrans" cxnId="{25C513A4-FB09-4FF2-8185-0058B9C6A2A1}">
      <dgm:prSet/>
      <dgm:spPr/>
      <dgm:t>
        <a:bodyPr/>
        <a:lstStyle/>
        <a:p>
          <a:endParaRPr lang="en-US"/>
        </a:p>
      </dgm:t>
    </dgm:pt>
    <dgm:pt modelId="{9782FAA8-6666-4178-875E-772D3DDB1B70}">
      <dgm:prSet/>
      <dgm:spPr/>
      <dgm:t>
        <a:bodyPr/>
        <a:lstStyle/>
        <a:p>
          <a:r>
            <a:rPr lang="en-US"/>
            <a:t>Generators</a:t>
          </a:r>
        </a:p>
      </dgm:t>
    </dgm:pt>
    <dgm:pt modelId="{D9E986AE-9BE9-4F55-86EA-E502030D5236}" type="parTrans" cxnId="{BDF9DEA3-AC05-4326-BA73-013FB046F6DD}">
      <dgm:prSet/>
      <dgm:spPr/>
      <dgm:t>
        <a:bodyPr/>
        <a:lstStyle/>
        <a:p>
          <a:endParaRPr lang="en-US"/>
        </a:p>
      </dgm:t>
    </dgm:pt>
    <dgm:pt modelId="{FF5D1530-FBA9-4967-A3CD-6B12ACD703E5}" type="sibTrans" cxnId="{BDF9DEA3-AC05-4326-BA73-013FB046F6DD}">
      <dgm:prSet/>
      <dgm:spPr/>
      <dgm:t>
        <a:bodyPr/>
        <a:lstStyle/>
        <a:p>
          <a:endParaRPr lang="en-US"/>
        </a:p>
      </dgm:t>
    </dgm:pt>
    <dgm:pt modelId="{A5662F30-D612-4155-89DD-730F07DAB5AA}">
      <dgm:prSet phldr="0"/>
      <dgm:spPr/>
      <dgm:t>
        <a:bodyPr/>
        <a:lstStyle/>
        <a:p>
          <a:pPr rtl="0"/>
          <a:r>
            <a:rPr lang="en-US">
              <a:latin typeface="Calibri Light" panose="020F0302020204030204"/>
            </a:rPr>
            <a:t>Baby supplies</a:t>
          </a:r>
        </a:p>
      </dgm:t>
    </dgm:pt>
    <dgm:pt modelId="{AA1FE028-13CB-4CD1-B6AC-01022259AAEC}" type="parTrans" cxnId="{36E6EF64-0BBC-41F2-B4B4-375043C87A3A}">
      <dgm:prSet/>
      <dgm:spPr/>
    </dgm:pt>
    <dgm:pt modelId="{12890A78-6E9C-4131-A9D8-5E6F3D4D7D47}" type="sibTrans" cxnId="{36E6EF64-0BBC-41F2-B4B4-375043C87A3A}">
      <dgm:prSet/>
      <dgm:spPr/>
    </dgm:pt>
    <dgm:pt modelId="{A84D7DE6-B164-4DA3-B255-02756BF5EFB8}" type="pres">
      <dgm:prSet presAssocID="{38D8AC07-7687-4DCD-B45C-C56F8555F24C}" presName="diagram" presStyleCnt="0">
        <dgm:presLayoutVars>
          <dgm:dir/>
          <dgm:resizeHandles val="exact"/>
        </dgm:presLayoutVars>
      </dgm:prSet>
      <dgm:spPr/>
      <dgm:t>
        <a:bodyPr/>
        <a:lstStyle/>
        <a:p>
          <a:endParaRPr lang="en-US"/>
        </a:p>
      </dgm:t>
    </dgm:pt>
    <dgm:pt modelId="{BD38CB41-5CA8-4333-B2A0-99A37515DA17}" type="pres">
      <dgm:prSet presAssocID="{F4C4562C-2387-4F02-AA9E-41027D3B842E}" presName="node" presStyleLbl="node1" presStyleIdx="0" presStyleCnt="18">
        <dgm:presLayoutVars>
          <dgm:bulletEnabled val="1"/>
        </dgm:presLayoutVars>
      </dgm:prSet>
      <dgm:spPr/>
      <dgm:t>
        <a:bodyPr/>
        <a:lstStyle/>
        <a:p>
          <a:endParaRPr lang="en-US"/>
        </a:p>
      </dgm:t>
    </dgm:pt>
    <dgm:pt modelId="{303861A8-7EE9-4CD4-BB42-2202D9645BD6}" type="pres">
      <dgm:prSet presAssocID="{84F13908-6929-4A3F-88D7-DA00E7BA19D6}" presName="sibTrans" presStyleCnt="0"/>
      <dgm:spPr/>
    </dgm:pt>
    <dgm:pt modelId="{1D974781-21F3-4DD9-B76C-74B04916B202}" type="pres">
      <dgm:prSet presAssocID="{2D5E2F62-4E44-473A-8A2E-809F78515744}" presName="node" presStyleLbl="node1" presStyleIdx="1" presStyleCnt="18">
        <dgm:presLayoutVars>
          <dgm:bulletEnabled val="1"/>
        </dgm:presLayoutVars>
      </dgm:prSet>
      <dgm:spPr/>
      <dgm:t>
        <a:bodyPr/>
        <a:lstStyle/>
        <a:p>
          <a:endParaRPr lang="en-US"/>
        </a:p>
      </dgm:t>
    </dgm:pt>
    <dgm:pt modelId="{206F900E-E2BB-484E-8068-7267FC196C9D}" type="pres">
      <dgm:prSet presAssocID="{794084DC-3103-4BCE-9FD9-F6907BC0F020}" presName="sibTrans" presStyleCnt="0"/>
      <dgm:spPr/>
    </dgm:pt>
    <dgm:pt modelId="{48D326C2-0497-424E-9ACE-46EF324E64AA}" type="pres">
      <dgm:prSet presAssocID="{02884467-1010-458C-92EB-682753A6FA16}" presName="node" presStyleLbl="node1" presStyleIdx="2" presStyleCnt="18">
        <dgm:presLayoutVars>
          <dgm:bulletEnabled val="1"/>
        </dgm:presLayoutVars>
      </dgm:prSet>
      <dgm:spPr/>
      <dgm:t>
        <a:bodyPr/>
        <a:lstStyle/>
        <a:p>
          <a:endParaRPr lang="en-US"/>
        </a:p>
      </dgm:t>
    </dgm:pt>
    <dgm:pt modelId="{8D505D60-C8DD-4F24-ADF9-4DFA9F3498C3}" type="pres">
      <dgm:prSet presAssocID="{F9C1203B-D68F-4392-96AB-92153DB36858}" presName="sibTrans" presStyleCnt="0"/>
      <dgm:spPr/>
    </dgm:pt>
    <dgm:pt modelId="{F2EE1FBA-1279-4252-8F25-871C93B3B8B1}" type="pres">
      <dgm:prSet presAssocID="{FE156272-6C75-401F-B193-44B4860182D6}" presName="node" presStyleLbl="node1" presStyleIdx="3" presStyleCnt="18">
        <dgm:presLayoutVars>
          <dgm:bulletEnabled val="1"/>
        </dgm:presLayoutVars>
      </dgm:prSet>
      <dgm:spPr/>
      <dgm:t>
        <a:bodyPr/>
        <a:lstStyle/>
        <a:p>
          <a:endParaRPr lang="en-US"/>
        </a:p>
      </dgm:t>
    </dgm:pt>
    <dgm:pt modelId="{33655BC5-866A-481F-979A-D96A0F776CC8}" type="pres">
      <dgm:prSet presAssocID="{976E58A6-C7D0-455C-B832-C1B60E50C2B4}" presName="sibTrans" presStyleCnt="0"/>
      <dgm:spPr/>
    </dgm:pt>
    <dgm:pt modelId="{80B068D4-DFC8-4852-A03B-888A70A532BE}" type="pres">
      <dgm:prSet presAssocID="{D6B67F6F-EF30-4478-835B-9ADE99919F7B}" presName="node" presStyleLbl="node1" presStyleIdx="4" presStyleCnt="18">
        <dgm:presLayoutVars>
          <dgm:bulletEnabled val="1"/>
        </dgm:presLayoutVars>
      </dgm:prSet>
      <dgm:spPr/>
      <dgm:t>
        <a:bodyPr/>
        <a:lstStyle/>
        <a:p>
          <a:endParaRPr lang="en-US"/>
        </a:p>
      </dgm:t>
    </dgm:pt>
    <dgm:pt modelId="{B1681818-C649-41AB-85B0-99ED002ED6D6}" type="pres">
      <dgm:prSet presAssocID="{87ABAB16-C73D-4B68-BC64-2ED1B569F59B}" presName="sibTrans" presStyleCnt="0"/>
      <dgm:spPr/>
    </dgm:pt>
    <dgm:pt modelId="{86CD6BAC-8F53-4E43-BDAC-976372FAEE51}" type="pres">
      <dgm:prSet presAssocID="{924493B0-FBCE-4A99-A3DA-015BBD4831F6}" presName="node" presStyleLbl="node1" presStyleIdx="5" presStyleCnt="18">
        <dgm:presLayoutVars>
          <dgm:bulletEnabled val="1"/>
        </dgm:presLayoutVars>
      </dgm:prSet>
      <dgm:spPr/>
      <dgm:t>
        <a:bodyPr/>
        <a:lstStyle/>
        <a:p>
          <a:endParaRPr lang="en-US"/>
        </a:p>
      </dgm:t>
    </dgm:pt>
    <dgm:pt modelId="{34114238-4158-421B-B64C-6DAC648455E3}" type="pres">
      <dgm:prSet presAssocID="{D9FF4C30-9D77-4AC8-8967-2C30942A8145}" presName="sibTrans" presStyleCnt="0"/>
      <dgm:spPr/>
    </dgm:pt>
    <dgm:pt modelId="{6C06141B-CD8D-4089-8719-1887448EDDFA}" type="pres">
      <dgm:prSet presAssocID="{C807419A-9B73-432C-8041-367B258FD2F3}" presName="node" presStyleLbl="node1" presStyleIdx="6" presStyleCnt="18">
        <dgm:presLayoutVars>
          <dgm:bulletEnabled val="1"/>
        </dgm:presLayoutVars>
      </dgm:prSet>
      <dgm:spPr/>
      <dgm:t>
        <a:bodyPr/>
        <a:lstStyle/>
        <a:p>
          <a:endParaRPr lang="en-US"/>
        </a:p>
      </dgm:t>
    </dgm:pt>
    <dgm:pt modelId="{8B4876B4-5518-4907-814A-6AA766994E75}" type="pres">
      <dgm:prSet presAssocID="{3CBB156B-F990-47FA-833A-16B21540FE0E}" presName="sibTrans" presStyleCnt="0"/>
      <dgm:spPr/>
    </dgm:pt>
    <dgm:pt modelId="{37949344-AB03-4869-892C-CD6C3B479506}" type="pres">
      <dgm:prSet presAssocID="{C975CD93-8D02-4E85-BBC5-06900123DCD5}" presName="node" presStyleLbl="node1" presStyleIdx="7" presStyleCnt="18">
        <dgm:presLayoutVars>
          <dgm:bulletEnabled val="1"/>
        </dgm:presLayoutVars>
      </dgm:prSet>
      <dgm:spPr/>
      <dgm:t>
        <a:bodyPr/>
        <a:lstStyle/>
        <a:p>
          <a:endParaRPr lang="en-US"/>
        </a:p>
      </dgm:t>
    </dgm:pt>
    <dgm:pt modelId="{5B818479-5FB3-4E8F-A541-4735A91090E5}" type="pres">
      <dgm:prSet presAssocID="{948D01E3-623F-4350-9632-D150D53F9931}" presName="sibTrans" presStyleCnt="0"/>
      <dgm:spPr/>
    </dgm:pt>
    <dgm:pt modelId="{E35DE048-139C-4662-9402-D90D5C1E79C0}" type="pres">
      <dgm:prSet presAssocID="{8B889F5B-DF0A-4693-B6E3-8FE4BDEA58BB}" presName="node" presStyleLbl="node1" presStyleIdx="8" presStyleCnt="18">
        <dgm:presLayoutVars>
          <dgm:bulletEnabled val="1"/>
        </dgm:presLayoutVars>
      </dgm:prSet>
      <dgm:spPr/>
      <dgm:t>
        <a:bodyPr/>
        <a:lstStyle/>
        <a:p>
          <a:endParaRPr lang="en-US"/>
        </a:p>
      </dgm:t>
    </dgm:pt>
    <dgm:pt modelId="{9386B1E6-AFE5-49F3-81F4-76D61C484818}" type="pres">
      <dgm:prSet presAssocID="{9F3BF3DB-925B-430B-A8C4-9DE3FA64A962}" presName="sibTrans" presStyleCnt="0"/>
      <dgm:spPr/>
    </dgm:pt>
    <dgm:pt modelId="{FDD51989-11E0-4FB4-A340-4ACB7DE1467E}" type="pres">
      <dgm:prSet presAssocID="{C4899190-E7DB-4092-BEB5-DCF97C3F8367}" presName="node" presStyleLbl="node1" presStyleIdx="9" presStyleCnt="18">
        <dgm:presLayoutVars>
          <dgm:bulletEnabled val="1"/>
        </dgm:presLayoutVars>
      </dgm:prSet>
      <dgm:spPr/>
      <dgm:t>
        <a:bodyPr/>
        <a:lstStyle/>
        <a:p>
          <a:endParaRPr lang="en-US"/>
        </a:p>
      </dgm:t>
    </dgm:pt>
    <dgm:pt modelId="{0BB4A417-7ABA-4235-A255-B38C300309ED}" type="pres">
      <dgm:prSet presAssocID="{834C98C9-5467-47C3-8D2A-DA7CE989A472}" presName="sibTrans" presStyleCnt="0"/>
      <dgm:spPr/>
    </dgm:pt>
    <dgm:pt modelId="{EEADDAB3-C3FC-43DC-B3F9-14D669152C9B}" type="pres">
      <dgm:prSet presAssocID="{2E364A77-A572-40E7-BDA8-CDB74837E480}" presName="node" presStyleLbl="node1" presStyleIdx="10" presStyleCnt="18">
        <dgm:presLayoutVars>
          <dgm:bulletEnabled val="1"/>
        </dgm:presLayoutVars>
      </dgm:prSet>
      <dgm:spPr/>
      <dgm:t>
        <a:bodyPr/>
        <a:lstStyle/>
        <a:p>
          <a:endParaRPr lang="en-US"/>
        </a:p>
      </dgm:t>
    </dgm:pt>
    <dgm:pt modelId="{CAFD8CDC-3840-4F73-8140-C47EAE25E564}" type="pres">
      <dgm:prSet presAssocID="{546C0A95-4030-407E-A308-0E8FFAAD0A8D}" presName="sibTrans" presStyleCnt="0"/>
      <dgm:spPr/>
    </dgm:pt>
    <dgm:pt modelId="{76316E45-8693-4B3B-936F-DFB606A9A0EB}" type="pres">
      <dgm:prSet presAssocID="{7216216D-2B5C-4858-9208-DA79DCB1BE99}" presName="node" presStyleLbl="node1" presStyleIdx="11" presStyleCnt="18">
        <dgm:presLayoutVars>
          <dgm:bulletEnabled val="1"/>
        </dgm:presLayoutVars>
      </dgm:prSet>
      <dgm:spPr/>
      <dgm:t>
        <a:bodyPr/>
        <a:lstStyle/>
        <a:p>
          <a:endParaRPr lang="en-US"/>
        </a:p>
      </dgm:t>
    </dgm:pt>
    <dgm:pt modelId="{412B994F-F1C5-4D20-89CA-68157400C86B}" type="pres">
      <dgm:prSet presAssocID="{98F4D699-3EBC-4D5D-86FA-71F9A46AFAC7}" presName="sibTrans" presStyleCnt="0"/>
      <dgm:spPr/>
    </dgm:pt>
    <dgm:pt modelId="{C442AD28-B20A-4E2D-B0DC-816CC83D52B4}" type="pres">
      <dgm:prSet presAssocID="{B2C244C3-F05B-42DA-A25D-B0FD87A202D6}" presName="node" presStyleLbl="node1" presStyleIdx="12" presStyleCnt="18">
        <dgm:presLayoutVars>
          <dgm:bulletEnabled val="1"/>
        </dgm:presLayoutVars>
      </dgm:prSet>
      <dgm:spPr/>
      <dgm:t>
        <a:bodyPr/>
        <a:lstStyle/>
        <a:p>
          <a:endParaRPr lang="en-US"/>
        </a:p>
      </dgm:t>
    </dgm:pt>
    <dgm:pt modelId="{8FDB171B-3911-4B05-9FCB-9C96B1E37E10}" type="pres">
      <dgm:prSet presAssocID="{C3541B8E-7B2E-4180-A89C-2A9CB0ABF175}" presName="sibTrans" presStyleCnt="0"/>
      <dgm:spPr/>
    </dgm:pt>
    <dgm:pt modelId="{075D2AFB-2167-4028-8290-10B1D3A1F3E0}" type="pres">
      <dgm:prSet presAssocID="{A2872B9B-5025-49D8-A0A1-E41FF18C5D36}" presName="node" presStyleLbl="node1" presStyleIdx="13" presStyleCnt="18">
        <dgm:presLayoutVars>
          <dgm:bulletEnabled val="1"/>
        </dgm:presLayoutVars>
      </dgm:prSet>
      <dgm:spPr/>
      <dgm:t>
        <a:bodyPr/>
        <a:lstStyle/>
        <a:p>
          <a:endParaRPr lang="en-US"/>
        </a:p>
      </dgm:t>
    </dgm:pt>
    <dgm:pt modelId="{2475EE1F-65BD-4355-B838-CBA119DA374D}" type="pres">
      <dgm:prSet presAssocID="{FDD2E457-EB5A-439D-9245-D059D4AD6446}" presName="sibTrans" presStyleCnt="0"/>
      <dgm:spPr/>
    </dgm:pt>
    <dgm:pt modelId="{0826B79D-B062-425A-931F-0C8F15D59A9E}" type="pres">
      <dgm:prSet presAssocID="{02FF7D4D-0828-445E-A0F7-8A608CFCB1F8}" presName="node" presStyleLbl="node1" presStyleIdx="14" presStyleCnt="18">
        <dgm:presLayoutVars>
          <dgm:bulletEnabled val="1"/>
        </dgm:presLayoutVars>
      </dgm:prSet>
      <dgm:spPr/>
      <dgm:t>
        <a:bodyPr/>
        <a:lstStyle/>
        <a:p>
          <a:endParaRPr lang="en-US"/>
        </a:p>
      </dgm:t>
    </dgm:pt>
    <dgm:pt modelId="{44F3486B-0924-4608-899D-AFC90DA89907}" type="pres">
      <dgm:prSet presAssocID="{C1E70771-F753-499F-9B62-D83A8E9DABBC}" presName="sibTrans" presStyleCnt="0"/>
      <dgm:spPr/>
    </dgm:pt>
    <dgm:pt modelId="{C19DC067-3631-453F-BE7A-CE2297F1F092}" type="pres">
      <dgm:prSet presAssocID="{BF9044B3-DDB0-47DE-8BF5-BE2B266C4036}" presName="node" presStyleLbl="node1" presStyleIdx="15" presStyleCnt="18">
        <dgm:presLayoutVars>
          <dgm:bulletEnabled val="1"/>
        </dgm:presLayoutVars>
      </dgm:prSet>
      <dgm:spPr/>
      <dgm:t>
        <a:bodyPr/>
        <a:lstStyle/>
        <a:p>
          <a:endParaRPr lang="en-US"/>
        </a:p>
      </dgm:t>
    </dgm:pt>
    <dgm:pt modelId="{28A96E16-F713-4333-86A1-7B15D63B1DAE}" type="pres">
      <dgm:prSet presAssocID="{65548277-14DA-4009-8EB0-F32DE53F6B37}" presName="sibTrans" presStyleCnt="0"/>
      <dgm:spPr/>
    </dgm:pt>
    <dgm:pt modelId="{4733562A-0EA8-472D-80AF-409774A1A923}" type="pres">
      <dgm:prSet presAssocID="{9782FAA8-6666-4178-875E-772D3DDB1B70}" presName="node" presStyleLbl="node1" presStyleIdx="16" presStyleCnt="18">
        <dgm:presLayoutVars>
          <dgm:bulletEnabled val="1"/>
        </dgm:presLayoutVars>
      </dgm:prSet>
      <dgm:spPr/>
      <dgm:t>
        <a:bodyPr/>
        <a:lstStyle/>
        <a:p>
          <a:endParaRPr lang="en-US"/>
        </a:p>
      </dgm:t>
    </dgm:pt>
    <dgm:pt modelId="{4AC1D3E6-AD8D-455D-9FB6-A291E741E1D3}" type="pres">
      <dgm:prSet presAssocID="{FF5D1530-FBA9-4967-A3CD-6B12ACD703E5}" presName="sibTrans" presStyleCnt="0"/>
      <dgm:spPr/>
    </dgm:pt>
    <dgm:pt modelId="{EDCF90C6-E1A8-4D41-92B2-3549F39C6FA9}" type="pres">
      <dgm:prSet presAssocID="{A5662F30-D612-4155-89DD-730F07DAB5AA}" presName="node" presStyleLbl="node1" presStyleIdx="17" presStyleCnt="18">
        <dgm:presLayoutVars>
          <dgm:bulletEnabled val="1"/>
        </dgm:presLayoutVars>
      </dgm:prSet>
      <dgm:spPr/>
      <dgm:t>
        <a:bodyPr/>
        <a:lstStyle/>
        <a:p>
          <a:endParaRPr lang="en-US"/>
        </a:p>
      </dgm:t>
    </dgm:pt>
  </dgm:ptLst>
  <dgm:cxnLst>
    <dgm:cxn modelId="{E4F0B860-0A14-4D24-AD56-BC44ED24FF13}" srcId="{38D8AC07-7687-4DCD-B45C-C56F8555F24C}" destId="{A2872B9B-5025-49D8-A0A1-E41FF18C5D36}" srcOrd="13" destOrd="0" parTransId="{59FC7AE6-6AF3-4BE3-A721-8D38603286F6}" sibTransId="{FDD2E457-EB5A-439D-9245-D059D4AD6446}"/>
    <dgm:cxn modelId="{C0B8EA2C-4EAA-4337-A576-40BECFEEE56A}" type="presOf" srcId="{BF9044B3-DDB0-47DE-8BF5-BE2B266C4036}" destId="{C19DC067-3631-453F-BE7A-CE2297F1F092}" srcOrd="0" destOrd="0" presId="urn:microsoft.com/office/officeart/2005/8/layout/default"/>
    <dgm:cxn modelId="{1FAAC9C0-E7C9-47DA-B073-D86DE5A7058D}" srcId="{38D8AC07-7687-4DCD-B45C-C56F8555F24C}" destId="{7216216D-2B5C-4858-9208-DA79DCB1BE99}" srcOrd="11" destOrd="0" parTransId="{FBE6B40F-178F-4C47-A6F5-15E16565ED1A}" sibTransId="{98F4D699-3EBC-4D5D-86FA-71F9A46AFAC7}"/>
    <dgm:cxn modelId="{D82AE51A-E319-4E8B-8A73-D7CF94D99E3A}" srcId="{38D8AC07-7687-4DCD-B45C-C56F8555F24C}" destId="{F4C4562C-2387-4F02-AA9E-41027D3B842E}" srcOrd="0" destOrd="0" parTransId="{0DE34A8B-5304-4231-8D97-6E9FBBDBFA79}" sibTransId="{84F13908-6929-4A3F-88D7-DA00E7BA19D6}"/>
    <dgm:cxn modelId="{2211CF68-40E0-45F9-A65D-DB025DA92F34}" type="presOf" srcId="{02884467-1010-458C-92EB-682753A6FA16}" destId="{48D326C2-0497-424E-9ACE-46EF324E64AA}" srcOrd="0" destOrd="0" presId="urn:microsoft.com/office/officeart/2005/8/layout/default"/>
    <dgm:cxn modelId="{5A3FFCEA-80CC-4ACB-8ADF-DB11ABBA0D3A}" srcId="{38D8AC07-7687-4DCD-B45C-C56F8555F24C}" destId="{C975CD93-8D02-4E85-BBC5-06900123DCD5}" srcOrd="7" destOrd="0" parTransId="{4C8FC612-5A68-4456-9A76-BE85D062A183}" sibTransId="{948D01E3-623F-4350-9632-D150D53F9931}"/>
    <dgm:cxn modelId="{58AFE96D-F4BD-48BA-84EB-4B6342EE8F29}" srcId="{38D8AC07-7687-4DCD-B45C-C56F8555F24C}" destId="{924493B0-FBCE-4A99-A3DA-015BBD4831F6}" srcOrd="5" destOrd="0" parTransId="{F8031AEB-3112-4964-90A6-CC16A42F0447}" sibTransId="{D9FF4C30-9D77-4AC8-8967-2C30942A8145}"/>
    <dgm:cxn modelId="{42642F28-ED23-4E3C-820E-9B54B9AEA2E4}" type="presOf" srcId="{A2872B9B-5025-49D8-A0A1-E41FF18C5D36}" destId="{075D2AFB-2167-4028-8290-10B1D3A1F3E0}" srcOrd="0" destOrd="0" presId="urn:microsoft.com/office/officeart/2005/8/layout/default"/>
    <dgm:cxn modelId="{D43603A4-6254-467D-8382-ADCA9CD0C46D}" srcId="{38D8AC07-7687-4DCD-B45C-C56F8555F24C}" destId="{D6B67F6F-EF30-4478-835B-9ADE99919F7B}" srcOrd="4" destOrd="0" parTransId="{AB60B191-E456-45A0-800F-E2FA4723BC2B}" sibTransId="{87ABAB16-C73D-4B68-BC64-2ED1B569F59B}"/>
    <dgm:cxn modelId="{968F96C5-1DE7-4A3D-88A7-112DF03B5644}" srcId="{38D8AC07-7687-4DCD-B45C-C56F8555F24C}" destId="{02884467-1010-458C-92EB-682753A6FA16}" srcOrd="2" destOrd="0" parTransId="{346CFB2A-4A16-4721-BE36-5C53A20A6187}" sibTransId="{F9C1203B-D68F-4392-96AB-92153DB36858}"/>
    <dgm:cxn modelId="{6D814C28-929F-4454-8CCE-9A5CAD95F333}" srcId="{38D8AC07-7687-4DCD-B45C-C56F8555F24C}" destId="{FE156272-6C75-401F-B193-44B4860182D6}" srcOrd="3" destOrd="0" parTransId="{1E93474B-933E-4840-AD0F-1FE2372CE082}" sibTransId="{976E58A6-C7D0-455C-B832-C1B60E50C2B4}"/>
    <dgm:cxn modelId="{25C513A4-FB09-4FF2-8185-0058B9C6A2A1}" srcId="{38D8AC07-7687-4DCD-B45C-C56F8555F24C}" destId="{BF9044B3-DDB0-47DE-8BF5-BE2B266C4036}" srcOrd="15" destOrd="0" parTransId="{E9E286D0-E4A3-445B-B11F-C27FE7A84BF5}" sibTransId="{65548277-14DA-4009-8EB0-F32DE53F6B37}"/>
    <dgm:cxn modelId="{CAA77C55-60FA-461D-9493-C259B782EE3E}" srcId="{38D8AC07-7687-4DCD-B45C-C56F8555F24C}" destId="{2D5E2F62-4E44-473A-8A2E-809F78515744}" srcOrd="1" destOrd="0" parTransId="{7A0FA87D-7FC9-4F7C-B2FC-3613ED97B89F}" sibTransId="{794084DC-3103-4BCE-9FD9-F6907BC0F020}"/>
    <dgm:cxn modelId="{445CDD78-D687-4C78-9CFA-3AF5AD8C9632}" type="presOf" srcId="{9782FAA8-6666-4178-875E-772D3DDB1B70}" destId="{4733562A-0EA8-472D-80AF-409774A1A923}" srcOrd="0" destOrd="0" presId="urn:microsoft.com/office/officeart/2005/8/layout/default"/>
    <dgm:cxn modelId="{C3C06D1D-6BF7-4BA4-A1D4-A35BBBE23AFE}" type="presOf" srcId="{8B889F5B-DF0A-4693-B6E3-8FE4BDEA58BB}" destId="{E35DE048-139C-4662-9402-D90D5C1E79C0}" srcOrd="0" destOrd="0" presId="urn:microsoft.com/office/officeart/2005/8/layout/default"/>
    <dgm:cxn modelId="{17AA7A9E-1FFA-46FE-8ED1-16D15CB40554}" srcId="{38D8AC07-7687-4DCD-B45C-C56F8555F24C}" destId="{C4899190-E7DB-4092-BEB5-DCF97C3F8367}" srcOrd="9" destOrd="0" parTransId="{26752D01-7706-43E1-99A0-47F1B8DA34A8}" sibTransId="{834C98C9-5467-47C3-8D2A-DA7CE989A472}"/>
    <dgm:cxn modelId="{5AD05556-70C6-45D4-A537-413D7BF55DC8}" type="presOf" srcId="{2D5E2F62-4E44-473A-8A2E-809F78515744}" destId="{1D974781-21F3-4DD9-B76C-74B04916B202}" srcOrd="0" destOrd="0" presId="urn:microsoft.com/office/officeart/2005/8/layout/default"/>
    <dgm:cxn modelId="{F59003D4-4188-4E94-9FBA-455D4165E76C}" type="presOf" srcId="{02FF7D4D-0828-445E-A0F7-8A608CFCB1F8}" destId="{0826B79D-B062-425A-931F-0C8F15D59A9E}" srcOrd="0" destOrd="0" presId="urn:microsoft.com/office/officeart/2005/8/layout/default"/>
    <dgm:cxn modelId="{5B5F7C3B-E336-42EE-B6F1-FFC43A204341}" srcId="{38D8AC07-7687-4DCD-B45C-C56F8555F24C}" destId="{2E364A77-A572-40E7-BDA8-CDB74837E480}" srcOrd="10" destOrd="0" parTransId="{FF03EA02-B1D3-43AC-A5B0-EDC2E6B1E8D6}" sibTransId="{546C0A95-4030-407E-A308-0E8FFAAD0A8D}"/>
    <dgm:cxn modelId="{747F0D57-F709-4500-AE58-3591C7D8385D}" type="presOf" srcId="{B2C244C3-F05B-42DA-A25D-B0FD87A202D6}" destId="{C442AD28-B20A-4E2D-B0DC-816CC83D52B4}" srcOrd="0" destOrd="0" presId="urn:microsoft.com/office/officeart/2005/8/layout/default"/>
    <dgm:cxn modelId="{9474A3B7-1445-4F47-818E-2D2FD0D9F74B}" srcId="{38D8AC07-7687-4DCD-B45C-C56F8555F24C}" destId="{02FF7D4D-0828-445E-A0F7-8A608CFCB1F8}" srcOrd="14" destOrd="0" parTransId="{D69178CE-2E2B-480B-BB19-8272E403ACD3}" sibTransId="{C1E70771-F753-499F-9B62-D83A8E9DABBC}"/>
    <dgm:cxn modelId="{82BA15C0-8A62-42E7-9FAA-1E3980CF3589}" type="presOf" srcId="{A5662F30-D612-4155-89DD-730F07DAB5AA}" destId="{EDCF90C6-E1A8-4D41-92B2-3549F39C6FA9}" srcOrd="0" destOrd="0" presId="urn:microsoft.com/office/officeart/2005/8/layout/default"/>
    <dgm:cxn modelId="{FC686978-48D2-4F8E-9850-E635C89DE9BE}" type="presOf" srcId="{C975CD93-8D02-4E85-BBC5-06900123DCD5}" destId="{37949344-AB03-4869-892C-CD6C3B479506}" srcOrd="0" destOrd="0" presId="urn:microsoft.com/office/officeart/2005/8/layout/default"/>
    <dgm:cxn modelId="{F36556AB-6C83-4541-83F3-96BE6063EDF3}" type="presOf" srcId="{C4899190-E7DB-4092-BEB5-DCF97C3F8367}" destId="{FDD51989-11E0-4FB4-A340-4ACB7DE1467E}" srcOrd="0" destOrd="0" presId="urn:microsoft.com/office/officeart/2005/8/layout/default"/>
    <dgm:cxn modelId="{560AB3DC-39EA-4AAE-A6D4-75692278F17E}" type="presOf" srcId="{D6B67F6F-EF30-4478-835B-9ADE99919F7B}" destId="{80B068D4-DFC8-4852-A03B-888A70A532BE}" srcOrd="0" destOrd="0" presId="urn:microsoft.com/office/officeart/2005/8/layout/default"/>
    <dgm:cxn modelId="{C0C5A086-1C64-4771-B7E2-7E992B35CFFA}" type="presOf" srcId="{C807419A-9B73-432C-8041-367B258FD2F3}" destId="{6C06141B-CD8D-4089-8719-1887448EDDFA}" srcOrd="0" destOrd="0" presId="urn:microsoft.com/office/officeart/2005/8/layout/default"/>
    <dgm:cxn modelId="{D46A075E-6B39-4285-A67E-6640B619966D}" type="presOf" srcId="{924493B0-FBCE-4A99-A3DA-015BBD4831F6}" destId="{86CD6BAC-8F53-4E43-BDAC-976372FAEE51}" srcOrd="0" destOrd="0" presId="urn:microsoft.com/office/officeart/2005/8/layout/default"/>
    <dgm:cxn modelId="{6EF47B45-5CC2-4F42-B2E7-DD25C0C8D0DB}" type="presOf" srcId="{7216216D-2B5C-4858-9208-DA79DCB1BE99}" destId="{76316E45-8693-4B3B-936F-DFB606A9A0EB}" srcOrd="0" destOrd="0" presId="urn:microsoft.com/office/officeart/2005/8/layout/default"/>
    <dgm:cxn modelId="{78B5B1BE-5C48-40DF-861A-A1D1BDBE4F16}" type="presOf" srcId="{FE156272-6C75-401F-B193-44B4860182D6}" destId="{F2EE1FBA-1279-4252-8F25-871C93B3B8B1}" srcOrd="0" destOrd="0" presId="urn:microsoft.com/office/officeart/2005/8/layout/default"/>
    <dgm:cxn modelId="{36E6EF64-0BBC-41F2-B4B4-375043C87A3A}" srcId="{38D8AC07-7687-4DCD-B45C-C56F8555F24C}" destId="{A5662F30-D612-4155-89DD-730F07DAB5AA}" srcOrd="17" destOrd="0" parTransId="{AA1FE028-13CB-4CD1-B6AC-01022259AAEC}" sibTransId="{12890A78-6E9C-4131-A9D8-5E6F3D4D7D47}"/>
    <dgm:cxn modelId="{BDF9DEA3-AC05-4326-BA73-013FB046F6DD}" srcId="{38D8AC07-7687-4DCD-B45C-C56F8555F24C}" destId="{9782FAA8-6666-4178-875E-772D3DDB1B70}" srcOrd="16" destOrd="0" parTransId="{D9E986AE-9BE9-4F55-86EA-E502030D5236}" sibTransId="{FF5D1530-FBA9-4967-A3CD-6B12ACD703E5}"/>
    <dgm:cxn modelId="{0EE263A5-B5E8-4E34-BF78-8025E14C2BBC}" srcId="{38D8AC07-7687-4DCD-B45C-C56F8555F24C}" destId="{C807419A-9B73-432C-8041-367B258FD2F3}" srcOrd="6" destOrd="0" parTransId="{FFB20A28-6B7A-4290-AB75-67AAA8BE0CEB}" sibTransId="{3CBB156B-F990-47FA-833A-16B21540FE0E}"/>
    <dgm:cxn modelId="{1C4385BD-0D13-46A6-984C-14054B2E1875}" type="presOf" srcId="{38D8AC07-7687-4DCD-B45C-C56F8555F24C}" destId="{A84D7DE6-B164-4DA3-B255-02756BF5EFB8}" srcOrd="0" destOrd="0" presId="urn:microsoft.com/office/officeart/2005/8/layout/default"/>
    <dgm:cxn modelId="{6EB5725E-BE2E-40A3-B94F-FEB01ACAAF95}" srcId="{38D8AC07-7687-4DCD-B45C-C56F8555F24C}" destId="{B2C244C3-F05B-42DA-A25D-B0FD87A202D6}" srcOrd="12" destOrd="0" parTransId="{4282C4B6-A6C6-418C-9D3F-306F5C009FFD}" sibTransId="{C3541B8E-7B2E-4180-A89C-2A9CB0ABF175}"/>
    <dgm:cxn modelId="{AA2757C1-7E3C-4AEC-AE5D-7316EA24E89B}" type="presOf" srcId="{F4C4562C-2387-4F02-AA9E-41027D3B842E}" destId="{BD38CB41-5CA8-4333-B2A0-99A37515DA17}" srcOrd="0" destOrd="0" presId="urn:microsoft.com/office/officeart/2005/8/layout/default"/>
    <dgm:cxn modelId="{AB2E6D19-6C4C-4A89-B910-ADA36A78CC67}" type="presOf" srcId="{2E364A77-A572-40E7-BDA8-CDB74837E480}" destId="{EEADDAB3-C3FC-43DC-B3F9-14D669152C9B}" srcOrd="0" destOrd="0" presId="urn:microsoft.com/office/officeart/2005/8/layout/default"/>
    <dgm:cxn modelId="{D2380B03-1BFE-4EA3-B0EC-718B5E571A99}" srcId="{38D8AC07-7687-4DCD-B45C-C56F8555F24C}" destId="{8B889F5B-DF0A-4693-B6E3-8FE4BDEA58BB}" srcOrd="8" destOrd="0" parTransId="{CCA04154-ADB6-440F-9D24-6E866C662617}" sibTransId="{9F3BF3DB-925B-430B-A8C4-9DE3FA64A962}"/>
    <dgm:cxn modelId="{30B6C579-79AD-4FAD-9CE4-E0612E6713DF}" type="presParOf" srcId="{A84D7DE6-B164-4DA3-B255-02756BF5EFB8}" destId="{BD38CB41-5CA8-4333-B2A0-99A37515DA17}" srcOrd="0" destOrd="0" presId="urn:microsoft.com/office/officeart/2005/8/layout/default"/>
    <dgm:cxn modelId="{E884D30B-6DCA-46C5-ADBB-24E5BF88A50F}" type="presParOf" srcId="{A84D7DE6-B164-4DA3-B255-02756BF5EFB8}" destId="{303861A8-7EE9-4CD4-BB42-2202D9645BD6}" srcOrd="1" destOrd="0" presId="urn:microsoft.com/office/officeart/2005/8/layout/default"/>
    <dgm:cxn modelId="{4AE7AA2D-AD2C-4CB7-BB75-2A93D25BB2BF}" type="presParOf" srcId="{A84D7DE6-B164-4DA3-B255-02756BF5EFB8}" destId="{1D974781-21F3-4DD9-B76C-74B04916B202}" srcOrd="2" destOrd="0" presId="urn:microsoft.com/office/officeart/2005/8/layout/default"/>
    <dgm:cxn modelId="{44EF6042-B0E7-417E-B2B9-BEDD75910EB2}" type="presParOf" srcId="{A84D7DE6-B164-4DA3-B255-02756BF5EFB8}" destId="{206F900E-E2BB-484E-8068-7267FC196C9D}" srcOrd="3" destOrd="0" presId="urn:microsoft.com/office/officeart/2005/8/layout/default"/>
    <dgm:cxn modelId="{E7751449-33C5-46C0-8A27-DBED556A8CD9}" type="presParOf" srcId="{A84D7DE6-B164-4DA3-B255-02756BF5EFB8}" destId="{48D326C2-0497-424E-9ACE-46EF324E64AA}" srcOrd="4" destOrd="0" presId="urn:microsoft.com/office/officeart/2005/8/layout/default"/>
    <dgm:cxn modelId="{F8C277A1-2B4E-4850-974F-DBECE8469BBB}" type="presParOf" srcId="{A84D7DE6-B164-4DA3-B255-02756BF5EFB8}" destId="{8D505D60-C8DD-4F24-ADF9-4DFA9F3498C3}" srcOrd="5" destOrd="0" presId="urn:microsoft.com/office/officeart/2005/8/layout/default"/>
    <dgm:cxn modelId="{A19FAE15-89AC-4D84-A4EF-6D71F7739433}" type="presParOf" srcId="{A84D7DE6-B164-4DA3-B255-02756BF5EFB8}" destId="{F2EE1FBA-1279-4252-8F25-871C93B3B8B1}" srcOrd="6" destOrd="0" presId="urn:microsoft.com/office/officeart/2005/8/layout/default"/>
    <dgm:cxn modelId="{6DE2030E-7507-4C94-A728-D189B6F57318}" type="presParOf" srcId="{A84D7DE6-B164-4DA3-B255-02756BF5EFB8}" destId="{33655BC5-866A-481F-979A-D96A0F776CC8}" srcOrd="7" destOrd="0" presId="urn:microsoft.com/office/officeart/2005/8/layout/default"/>
    <dgm:cxn modelId="{7F4CC9B6-2988-4C1A-8603-AD5B00312F4B}" type="presParOf" srcId="{A84D7DE6-B164-4DA3-B255-02756BF5EFB8}" destId="{80B068D4-DFC8-4852-A03B-888A70A532BE}" srcOrd="8" destOrd="0" presId="urn:microsoft.com/office/officeart/2005/8/layout/default"/>
    <dgm:cxn modelId="{23E02EA3-8757-4C06-8BF8-0B9DCC6D4030}" type="presParOf" srcId="{A84D7DE6-B164-4DA3-B255-02756BF5EFB8}" destId="{B1681818-C649-41AB-85B0-99ED002ED6D6}" srcOrd="9" destOrd="0" presId="urn:microsoft.com/office/officeart/2005/8/layout/default"/>
    <dgm:cxn modelId="{AC930574-4DA4-490E-BD6D-70624A3F445B}" type="presParOf" srcId="{A84D7DE6-B164-4DA3-B255-02756BF5EFB8}" destId="{86CD6BAC-8F53-4E43-BDAC-976372FAEE51}" srcOrd="10" destOrd="0" presId="urn:microsoft.com/office/officeart/2005/8/layout/default"/>
    <dgm:cxn modelId="{96A5A26A-570A-4F21-AA11-598A2253D38B}" type="presParOf" srcId="{A84D7DE6-B164-4DA3-B255-02756BF5EFB8}" destId="{34114238-4158-421B-B64C-6DAC648455E3}" srcOrd="11" destOrd="0" presId="urn:microsoft.com/office/officeart/2005/8/layout/default"/>
    <dgm:cxn modelId="{372A4DC1-242D-4F57-A445-03D97E3D1BBB}" type="presParOf" srcId="{A84D7DE6-B164-4DA3-B255-02756BF5EFB8}" destId="{6C06141B-CD8D-4089-8719-1887448EDDFA}" srcOrd="12" destOrd="0" presId="urn:microsoft.com/office/officeart/2005/8/layout/default"/>
    <dgm:cxn modelId="{190EBA4B-0077-4C44-8716-151836BA07B2}" type="presParOf" srcId="{A84D7DE6-B164-4DA3-B255-02756BF5EFB8}" destId="{8B4876B4-5518-4907-814A-6AA766994E75}" srcOrd="13" destOrd="0" presId="urn:microsoft.com/office/officeart/2005/8/layout/default"/>
    <dgm:cxn modelId="{3FD2BF1B-1660-4377-865B-95AD18E362BB}" type="presParOf" srcId="{A84D7DE6-B164-4DA3-B255-02756BF5EFB8}" destId="{37949344-AB03-4869-892C-CD6C3B479506}" srcOrd="14" destOrd="0" presId="urn:microsoft.com/office/officeart/2005/8/layout/default"/>
    <dgm:cxn modelId="{6E0381CB-EF9B-436D-B83A-0595F53FA23F}" type="presParOf" srcId="{A84D7DE6-B164-4DA3-B255-02756BF5EFB8}" destId="{5B818479-5FB3-4E8F-A541-4735A91090E5}" srcOrd="15" destOrd="0" presId="urn:microsoft.com/office/officeart/2005/8/layout/default"/>
    <dgm:cxn modelId="{B3280A52-4BC2-46AF-8524-60F8F0AB3BEB}" type="presParOf" srcId="{A84D7DE6-B164-4DA3-B255-02756BF5EFB8}" destId="{E35DE048-139C-4662-9402-D90D5C1E79C0}" srcOrd="16" destOrd="0" presId="urn:microsoft.com/office/officeart/2005/8/layout/default"/>
    <dgm:cxn modelId="{9750C4B9-E8F0-495D-9EE5-B097C2B651CF}" type="presParOf" srcId="{A84D7DE6-B164-4DA3-B255-02756BF5EFB8}" destId="{9386B1E6-AFE5-49F3-81F4-76D61C484818}" srcOrd="17" destOrd="0" presId="urn:microsoft.com/office/officeart/2005/8/layout/default"/>
    <dgm:cxn modelId="{B2602D37-01A5-4E4D-AE5E-82AE9485F7F0}" type="presParOf" srcId="{A84D7DE6-B164-4DA3-B255-02756BF5EFB8}" destId="{FDD51989-11E0-4FB4-A340-4ACB7DE1467E}" srcOrd="18" destOrd="0" presId="urn:microsoft.com/office/officeart/2005/8/layout/default"/>
    <dgm:cxn modelId="{958515EB-8D71-4A0E-B3B0-4F44A308FEBA}" type="presParOf" srcId="{A84D7DE6-B164-4DA3-B255-02756BF5EFB8}" destId="{0BB4A417-7ABA-4235-A255-B38C300309ED}" srcOrd="19" destOrd="0" presId="urn:microsoft.com/office/officeart/2005/8/layout/default"/>
    <dgm:cxn modelId="{9DC9457D-DA8E-475D-875D-1AD13FA3117B}" type="presParOf" srcId="{A84D7DE6-B164-4DA3-B255-02756BF5EFB8}" destId="{EEADDAB3-C3FC-43DC-B3F9-14D669152C9B}" srcOrd="20" destOrd="0" presId="urn:microsoft.com/office/officeart/2005/8/layout/default"/>
    <dgm:cxn modelId="{E3CF9CF8-A111-4669-AA9B-A12EBBD49621}" type="presParOf" srcId="{A84D7DE6-B164-4DA3-B255-02756BF5EFB8}" destId="{CAFD8CDC-3840-4F73-8140-C47EAE25E564}" srcOrd="21" destOrd="0" presId="urn:microsoft.com/office/officeart/2005/8/layout/default"/>
    <dgm:cxn modelId="{47FBFE26-076A-4FBF-B470-85FB10E9F7CC}" type="presParOf" srcId="{A84D7DE6-B164-4DA3-B255-02756BF5EFB8}" destId="{76316E45-8693-4B3B-936F-DFB606A9A0EB}" srcOrd="22" destOrd="0" presId="urn:microsoft.com/office/officeart/2005/8/layout/default"/>
    <dgm:cxn modelId="{D5B7B71A-89E2-4F66-AE6A-34050A73A78A}" type="presParOf" srcId="{A84D7DE6-B164-4DA3-B255-02756BF5EFB8}" destId="{412B994F-F1C5-4D20-89CA-68157400C86B}" srcOrd="23" destOrd="0" presId="urn:microsoft.com/office/officeart/2005/8/layout/default"/>
    <dgm:cxn modelId="{68F6236D-F221-4799-8D39-F7404FFED43C}" type="presParOf" srcId="{A84D7DE6-B164-4DA3-B255-02756BF5EFB8}" destId="{C442AD28-B20A-4E2D-B0DC-816CC83D52B4}" srcOrd="24" destOrd="0" presId="urn:microsoft.com/office/officeart/2005/8/layout/default"/>
    <dgm:cxn modelId="{AEA84F89-F94D-4FB8-A22D-94909766AA4C}" type="presParOf" srcId="{A84D7DE6-B164-4DA3-B255-02756BF5EFB8}" destId="{8FDB171B-3911-4B05-9FCB-9C96B1E37E10}" srcOrd="25" destOrd="0" presId="urn:microsoft.com/office/officeart/2005/8/layout/default"/>
    <dgm:cxn modelId="{090E5FB3-84B2-4F64-9EC8-D4C7A3AA6799}" type="presParOf" srcId="{A84D7DE6-B164-4DA3-B255-02756BF5EFB8}" destId="{075D2AFB-2167-4028-8290-10B1D3A1F3E0}" srcOrd="26" destOrd="0" presId="urn:microsoft.com/office/officeart/2005/8/layout/default"/>
    <dgm:cxn modelId="{BA620955-E919-4928-9E76-86EED2525CA3}" type="presParOf" srcId="{A84D7DE6-B164-4DA3-B255-02756BF5EFB8}" destId="{2475EE1F-65BD-4355-B838-CBA119DA374D}" srcOrd="27" destOrd="0" presId="urn:microsoft.com/office/officeart/2005/8/layout/default"/>
    <dgm:cxn modelId="{1D3952BA-A0B1-4E84-AC8A-2E39FB002D6E}" type="presParOf" srcId="{A84D7DE6-B164-4DA3-B255-02756BF5EFB8}" destId="{0826B79D-B062-425A-931F-0C8F15D59A9E}" srcOrd="28" destOrd="0" presId="urn:microsoft.com/office/officeart/2005/8/layout/default"/>
    <dgm:cxn modelId="{23E71EB8-A6F6-4B9C-8F9D-495FA98471F5}" type="presParOf" srcId="{A84D7DE6-B164-4DA3-B255-02756BF5EFB8}" destId="{44F3486B-0924-4608-899D-AFC90DA89907}" srcOrd="29" destOrd="0" presId="urn:microsoft.com/office/officeart/2005/8/layout/default"/>
    <dgm:cxn modelId="{2ECCE948-B5B2-4D54-BA7F-F728A170EAD1}" type="presParOf" srcId="{A84D7DE6-B164-4DA3-B255-02756BF5EFB8}" destId="{C19DC067-3631-453F-BE7A-CE2297F1F092}" srcOrd="30" destOrd="0" presId="urn:microsoft.com/office/officeart/2005/8/layout/default"/>
    <dgm:cxn modelId="{E5681F59-F110-494C-A75E-48198D0653AD}" type="presParOf" srcId="{A84D7DE6-B164-4DA3-B255-02756BF5EFB8}" destId="{28A96E16-F713-4333-86A1-7B15D63B1DAE}" srcOrd="31" destOrd="0" presId="urn:microsoft.com/office/officeart/2005/8/layout/default"/>
    <dgm:cxn modelId="{C04EE3CD-96B5-456F-8FE3-50496F03BC5B}" type="presParOf" srcId="{A84D7DE6-B164-4DA3-B255-02756BF5EFB8}" destId="{4733562A-0EA8-472D-80AF-409774A1A923}" srcOrd="32" destOrd="0" presId="urn:microsoft.com/office/officeart/2005/8/layout/default"/>
    <dgm:cxn modelId="{15C37CC9-A1AE-49FF-84CC-AC167FD37067}" type="presParOf" srcId="{A84D7DE6-B164-4DA3-B255-02756BF5EFB8}" destId="{4AC1D3E6-AD8D-455D-9FB6-A291E741E1D3}" srcOrd="33" destOrd="0" presId="urn:microsoft.com/office/officeart/2005/8/layout/default"/>
    <dgm:cxn modelId="{754C59AC-FF40-4478-8B22-7EA3FE4A9801}" type="presParOf" srcId="{A84D7DE6-B164-4DA3-B255-02756BF5EFB8}" destId="{EDCF90C6-E1A8-4D41-92B2-3549F39C6FA9}" srcOrd="3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EA7665-6EA8-4C91-9A5B-E404220138E4}" type="datetimeFigureOut">
              <a:rPr lang="en-US" smtClean="0"/>
              <a:t>4/16/2021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E0244A-8CE9-45A0-97DE-E12ED4173883}" type="slidenum">
              <a:rPr lang="en-US" smtClean="0"/>
              <a:t>‹#›</a:t>
            </a:fld>
            <a:endParaRPr lang="en-US"/>
          </a:p>
        </p:txBody>
      </p:sp>
    </p:spTree>
    <p:extLst>
      <p:ext uri="{BB962C8B-B14F-4D97-AF65-F5344CB8AC3E}">
        <p14:creationId xmlns:p14="http://schemas.microsoft.com/office/powerpoint/2010/main" val="2118390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E0244A-8CE9-45A0-97DE-E12ED4173883}" type="slidenum">
              <a:rPr lang="en-US" smtClean="0"/>
              <a:t>23</a:t>
            </a:fld>
            <a:endParaRPr lang="en-US"/>
          </a:p>
        </p:txBody>
      </p:sp>
    </p:spTree>
    <p:extLst>
      <p:ext uri="{BB962C8B-B14F-4D97-AF65-F5344CB8AC3E}">
        <p14:creationId xmlns:p14="http://schemas.microsoft.com/office/powerpoint/2010/main" val="4062619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2C6C36-7C30-584E-8915-02665D1AA0D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aa-ET"/>
          </a:p>
        </p:txBody>
      </p:sp>
      <p:sp>
        <p:nvSpPr>
          <p:cNvPr id="3" name="Subtitle 2">
            <a:extLst>
              <a:ext uri="{FF2B5EF4-FFF2-40B4-BE49-F238E27FC236}">
                <a16:creationId xmlns:a16="http://schemas.microsoft.com/office/drawing/2014/main" xmlns="" id="{B1AF4DBE-0EA7-F545-8218-3F8DA9B5D9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aa-ET"/>
          </a:p>
        </p:txBody>
      </p:sp>
      <p:sp>
        <p:nvSpPr>
          <p:cNvPr id="4" name="Date Placeholder 3">
            <a:extLst>
              <a:ext uri="{FF2B5EF4-FFF2-40B4-BE49-F238E27FC236}">
                <a16:creationId xmlns:a16="http://schemas.microsoft.com/office/drawing/2014/main" xmlns="" id="{0F404CB1-DC8E-BA43-BB19-67FE62A01E7C}"/>
              </a:ext>
            </a:extLst>
          </p:cNvPr>
          <p:cNvSpPr>
            <a:spLocks noGrp="1"/>
          </p:cNvSpPr>
          <p:nvPr>
            <p:ph type="dt" sz="half" idx="10"/>
          </p:nvPr>
        </p:nvSpPr>
        <p:spPr/>
        <p:txBody>
          <a:bodyPr/>
          <a:lstStyle/>
          <a:p>
            <a:fld id="{D518D65E-F058-054F-8B2E-CFA70CCCD1A8}" type="datetimeFigureOut">
              <a:rPr lang="aa-ET" smtClean="0"/>
              <a:t>16/04/2021</a:t>
            </a:fld>
            <a:endParaRPr lang="aa-ET"/>
          </a:p>
        </p:txBody>
      </p:sp>
      <p:sp>
        <p:nvSpPr>
          <p:cNvPr id="5" name="Footer Placeholder 4">
            <a:extLst>
              <a:ext uri="{FF2B5EF4-FFF2-40B4-BE49-F238E27FC236}">
                <a16:creationId xmlns:a16="http://schemas.microsoft.com/office/drawing/2014/main" xmlns="" id="{4D664922-B35A-8B40-A1F2-A91D19A5AD2B}"/>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xmlns="" id="{659CA1D8-83A9-C34B-8281-0EC6F00A287F}"/>
              </a:ext>
            </a:extLst>
          </p:cNvPr>
          <p:cNvSpPr>
            <a:spLocks noGrp="1"/>
          </p:cNvSpPr>
          <p:nvPr>
            <p:ph type="sldNum" sz="quarter" idx="12"/>
          </p:nvPr>
        </p:nvSpPr>
        <p:spPr/>
        <p:txBody>
          <a:bodyPr/>
          <a:lstStyle/>
          <a:p>
            <a:fld id="{A346C0BE-4D20-934E-B5A9-050C21E3F653}" type="slidenum">
              <a:rPr lang="aa-ET" smtClean="0"/>
              <a:t>‹#›</a:t>
            </a:fld>
            <a:endParaRPr lang="aa-ET"/>
          </a:p>
        </p:txBody>
      </p:sp>
    </p:spTree>
    <p:extLst>
      <p:ext uri="{BB962C8B-B14F-4D97-AF65-F5344CB8AC3E}">
        <p14:creationId xmlns:p14="http://schemas.microsoft.com/office/powerpoint/2010/main" val="1723433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7CDA1E-6F75-0748-8D45-22427331301F}"/>
              </a:ext>
            </a:extLst>
          </p:cNvPr>
          <p:cNvSpPr>
            <a:spLocks noGrp="1"/>
          </p:cNvSpPr>
          <p:nvPr>
            <p:ph type="title"/>
          </p:nvPr>
        </p:nvSpPr>
        <p:spPr/>
        <p:txBody>
          <a:bodyPr/>
          <a:lstStyle/>
          <a:p>
            <a:r>
              <a:rPr lang="en-GB"/>
              <a:t>Click to edit Master title style</a:t>
            </a:r>
            <a:endParaRPr lang="aa-ET"/>
          </a:p>
        </p:txBody>
      </p:sp>
      <p:sp>
        <p:nvSpPr>
          <p:cNvPr id="3" name="Vertical Text Placeholder 2">
            <a:extLst>
              <a:ext uri="{FF2B5EF4-FFF2-40B4-BE49-F238E27FC236}">
                <a16:creationId xmlns:a16="http://schemas.microsoft.com/office/drawing/2014/main" xmlns="" id="{5B9C73D7-814A-7645-8580-49883E69711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4" name="Date Placeholder 3">
            <a:extLst>
              <a:ext uri="{FF2B5EF4-FFF2-40B4-BE49-F238E27FC236}">
                <a16:creationId xmlns:a16="http://schemas.microsoft.com/office/drawing/2014/main" xmlns="" id="{D93D517E-64B8-F140-8B3A-1FF18E7B771C}"/>
              </a:ext>
            </a:extLst>
          </p:cNvPr>
          <p:cNvSpPr>
            <a:spLocks noGrp="1"/>
          </p:cNvSpPr>
          <p:nvPr>
            <p:ph type="dt" sz="half" idx="10"/>
          </p:nvPr>
        </p:nvSpPr>
        <p:spPr/>
        <p:txBody>
          <a:bodyPr/>
          <a:lstStyle/>
          <a:p>
            <a:fld id="{D518D65E-F058-054F-8B2E-CFA70CCCD1A8}" type="datetimeFigureOut">
              <a:rPr lang="aa-ET" smtClean="0"/>
              <a:t>16/04/2021</a:t>
            </a:fld>
            <a:endParaRPr lang="aa-ET"/>
          </a:p>
        </p:txBody>
      </p:sp>
      <p:sp>
        <p:nvSpPr>
          <p:cNvPr id="5" name="Footer Placeholder 4">
            <a:extLst>
              <a:ext uri="{FF2B5EF4-FFF2-40B4-BE49-F238E27FC236}">
                <a16:creationId xmlns:a16="http://schemas.microsoft.com/office/drawing/2014/main" xmlns="" id="{97DFA913-0FCA-344E-8724-864ADF34E403}"/>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xmlns="" id="{B4DE481C-1743-3D43-8CDC-C3DDA75C229C}"/>
              </a:ext>
            </a:extLst>
          </p:cNvPr>
          <p:cNvSpPr>
            <a:spLocks noGrp="1"/>
          </p:cNvSpPr>
          <p:nvPr>
            <p:ph type="sldNum" sz="quarter" idx="12"/>
          </p:nvPr>
        </p:nvSpPr>
        <p:spPr/>
        <p:txBody>
          <a:bodyPr/>
          <a:lstStyle/>
          <a:p>
            <a:fld id="{A346C0BE-4D20-934E-B5A9-050C21E3F653}" type="slidenum">
              <a:rPr lang="aa-ET" smtClean="0"/>
              <a:t>‹#›</a:t>
            </a:fld>
            <a:endParaRPr lang="aa-ET"/>
          </a:p>
        </p:txBody>
      </p:sp>
    </p:spTree>
    <p:extLst>
      <p:ext uri="{BB962C8B-B14F-4D97-AF65-F5344CB8AC3E}">
        <p14:creationId xmlns:p14="http://schemas.microsoft.com/office/powerpoint/2010/main" val="2764008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9524ACA-2A53-8B48-93BE-847926E1F94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aa-ET"/>
          </a:p>
        </p:txBody>
      </p:sp>
      <p:sp>
        <p:nvSpPr>
          <p:cNvPr id="3" name="Vertical Text Placeholder 2">
            <a:extLst>
              <a:ext uri="{FF2B5EF4-FFF2-40B4-BE49-F238E27FC236}">
                <a16:creationId xmlns:a16="http://schemas.microsoft.com/office/drawing/2014/main" xmlns="" id="{337E56E4-9544-CF45-9FAA-15879DC2BD3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4" name="Date Placeholder 3">
            <a:extLst>
              <a:ext uri="{FF2B5EF4-FFF2-40B4-BE49-F238E27FC236}">
                <a16:creationId xmlns:a16="http://schemas.microsoft.com/office/drawing/2014/main" xmlns="" id="{969ABE6C-5BC9-6B4B-A254-851DD6921072}"/>
              </a:ext>
            </a:extLst>
          </p:cNvPr>
          <p:cNvSpPr>
            <a:spLocks noGrp="1"/>
          </p:cNvSpPr>
          <p:nvPr>
            <p:ph type="dt" sz="half" idx="10"/>
          </p:nvPr>
        </p:nvSpPr>
        <p:spPr/>
        <p:txBody>
          <a:bodyPr/>
          <a:lstStyle/>
          <a:p>
            <a:fld id="{D518D65E-F058-054F-8B2E-CFA70CCCD1A8}" type="datetimeFigureOut">
              <a:rPr lang="aa-ET" smtClean="0"/>
              <a:t>16/04/2021</a:t>
            </a:fld>
            <a:endParaRPr lang="aa-ET"/>
          </a:p>
        </p:txBody>
      </p:sp>
      <p:sp>
        <p:nvSpPr>
          <p:cNvPr id="5" name="Footer Placeholder 4">
            <a:extLst>
              <a:ext uri="{FF2B5EF4-FFF2-40B4-BE49-F238E27FC236}">
                <a16:creationId xmlns:a16="http://schemas.microsoft.com/office/drawing/2014/main" xmlns="" id="{EC58BC56-9B31-8046-83E6-6CFBBEF6420A}"/>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xmlns="" id="{5C03A663-B8CD-0B4E-A972-D816E99836EE}"/>
              </a:ext>
            </a:extLst>
          </p:cNvPr>
          <p:cNvSpPr>
            <a:spLocks noGrp="1"/>
          </p:cNvSpPr>
          <p:nvPr>
            <p:ph type="sldNum" sz="quarter" idx="12"/>
          </p:nvPr>
        </p:nvSpPr>
        <p:spPr/>
        <p:txBody>
          <a:bodyPr/>
          <a:lstStyle/>
          <a:p>
            <a:fld id="{A346C0BE-4D20-934E-B5A9-050C21E3F653}" type="slidenum">
              <a:rPr lang="aa-ET" smtClean="0"/>
              <a:t>‹#›</a:t>
            </a:fld>
            <a:endParaRPr lang="aa-ET"/>
          </a:p>
        </p:txBody>
      </p:sp>
    </p:spTree>
    <p:extLst>
      <p:ext uri="{BB962C8B-B14F-4D97-AF65-F5344CB8AC3E}">
        <p14:creationId xmlns:p14="http://schemas.microsoft.com/office/powerpoint/2010/main" val="305163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4881B7-E985-FD42-9349-196E08F7BDE1}"/>
              </a:ext>
            </a:extLst>
          </p:cNvPr>
          <p:cNvSpPr>
            <a:spLocks noGrp="1"/>
          </p:cNvSpPr>
          <p:nvPr>
            <p:ph type="title"/>
          </p:nvPr>
        </p:nvSpPr>
        <p:spPr/>
        <p:txBody>
          <a:bodyPr/>
          <a:lstStyle/>
          <a:p>
            <a:r>
              <a:rPr lang="en-GB"/>
              <a:t>Click to edit Master title style</a:t>
            </a:r>
            <a:endParaRPr lang="aa-ET"/>
          </a:p>
        </p:txBody>
      </p:sp>
      <p:sp>
        <p:nvSpPr>
          <p:cNvPr id="3" name="Content Placeholder 2">
            <a:extLst>
              <a:ext uri="{FF2B5EF4-FFF2-40B4-BE49-F238E27FC236}">
                <a16:creationId xmlns:a16="http://schemas.microsoft.com/office/drawing/2014/main" xmlns="" id="{93288AEB-809F-2948-A2A4-C66862BBCAD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4" name="Date Placeholder 3">
            <a:extLst>
              <a:ext uri="{FF2B5EF4-FFF2-40B4-BE49-F238E27FC236}">
                <a16:creationId xmlns:a16="http://schemas.microsoft.com/office/drawing/2014/main" xmlns="" id="{F264C86C-1598-8843-BCB9-E88CD8CEB882}"/>
              </a:ext>
            </a:extLst>
          </p:cNvPr>
          <p:cNvSpPr>
            <a:spLocks noGrp="1"/>
          </p:cNvSpPr>
          <p:nvPr>
            <p:ph type="dt" sz="half" idx="10"/>
          </p:nvPr>
        </p:nvSpPr>
        <p:spPr/>
        <p:txBody>
          <a:bodyPr/>
          <a:lstStyle/>
          <a:p>
            <a:fld id="{D518D65E-F058-054F-8B2E-CFA70CCCD1A8}" type="datetimeFigureOut">
              <a:rPr lang="aa-ET" smtClean="0"/>
              <a:t>16/04/2021</a:t>
            </a:fld>
            <a:endParaRPr lang="aa-ET"/>
          </a:p>
        </p:txBody>
      </p:sp>
      <p:sp>
        <p:nvSpPr>
          <p:cNvPr id="5" name="Footer Placeholder 4">
            <a:extLst>
              <a:ext uri="{FF2B5EF4-FFF2-40B4-BE49-F238E27FC236}">
                <a16:creationId xmlns:a16="http://schemas.microsoft.com/office/drawing/2014/main" xmlns="" id="{D915C250-7889-7C49-A87F-BB0B6547EF4A}"/>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xmlns="" id="{55FD2878-0617-5F4D-926F-B02BEEA8C16B}"/>
              </a:ext>
            </a:extLst>
          </p:cNvPr>
          <p:cNvSpPr>
            <a:spLocks noGrp="1"/>
          </p:cNvSpPr>
          <p:nvPr>
            <p:ph type="sldNum" sz="quarter" idx="12"/>
          </p:nvPr>
        </p:nvSpPr>
        <p:spPr/>
        <p:txBody>
          <a:bodyPr/>
          <a:lstStyle/>
          <a:p>
            <a:fld id="{A346C0BE-4D20-934E-B5A9-050C21E3F653}" type="slidenum">
              <a:rPr lang="aa-ET" smtClean="0"/>
              <a:t>‹#›</a:t>
            </a:fld>
            <a:endParaRPr lang="aa-ET"/>
          </a:p>
        </p:txBody>
      </p:sp>
    </p:spTree>
    <p:extLst>
      <p:ext uri="{BB962C8B-B14F-4D97-AF65-F5344CB8AC3E}">
        <p14:creationId xmlns:p14="http://schemas.microsoft.com/office/powerpoint/2010/main" val="1313445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2C003F-7682-AB45-88CC-243B9C47A3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aa-ET"/>
          </a:p>
        </p:txBody>
      </p:sp>
      <p:sp>
        <p:nvSpPr>
          <p:cNvPr id="3" name="Text Placeholder 2">
            <a:extLst>
              <a:ext uri="{FF2B5EF4-FFF2-40B4-BE49-F238E27FC236}">
                <a16:creationId xmlns:a16="http://schemas.microsoft.com/office/drawing/2014/main" xmlns="" id="{BF34E2D1-81A6-FD4E-8911-B54FBDE33F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FFEE4E52-2C83-2745-87A6-E70B042ADBFC}"/>
              </a:ext>
            </a:extLst>
          </p:cNvPr>
          <p:cNvSpPr>
            <a:spLocks noGrp="1"/>
          </p:cNvSpPr>
          <p:nvPr>
            <p:ph type="dt" sz="half" idx="10"/>
          </p:nvPr>
        </p:nvSpPr>
        <p:spPr/>
        <p:txBody>
          <a:bodyPr/>
          <a:lstStyle/>
          <a:p>
            <a:fld id="{D518D65E-F058-054F-8B2E-CFA70CCCD1A8}" type="datetimeFigureOut">
              <a:rPr lang="aa-ET" smtClean="0"/>
              <a:t>16/04/2021</a:t>
            </a:fld>
            <a:endParaRPr lang="aa-ET"/>
          </a:p>
        </p:txBody>
      </p:sp>
      <p:sp>
        <p:nvSpPr>
          <p:cNvPr id="5" name="Footer Placeholder 4">
            <a:extLst>
              <a:ext uri="{FF2B5EF4-FFF2-40B4-BE49-F238E27FC236}">
                <a16:creationId xmlns:a16="http://schemas.microsoft.com/office/drawing/2014/main" xmlns="" id="{C23179EC-E3D9-FA46-909D-45DD2AB2E3FD}"/>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xmlns="" id="{D63F75AF-D950-C849-A27A-A92A38DA3C00}"/>
              </a:ext>
            </a:extLst>
          </p:cNvPr>
          <p:cNvSpPr>
            <a:spLocks noGrp="1"/>
          </p:cNvSpPr>
          <p:nvPr>
            <p:ph type="sldNum" sz="quarter" idx="12"/>
          </p:nvPr>
        </p:nvSpPr>
        <p:spPr/>
        <p:txBody>
          <a:bodyPr/>
          <a:lstStyle/>
          <a:p>
            <a:fld id="{A346C0BE-4D20-934E-B5A9-050C21E3F653}" type="slidenum">
              <a:rPr lang="aa-ET" smtClean="0"/>
              <a:t>‹#›</a:t>
            </a:fld>
            <a:endParaRPr lang="aa-ET"/>
          </a:p>
        </p:txBody>
      </p:sp>
    </p:spTree>
    <p:extLst>
      <p:ext uri="{BB962C8B-B14F-4D97-AF65-F5344CB8AC3E}">
        <p14:creationId xmlns:p14="http://schemas.microsoft.com/office/powerpoint/2010/main" val="1861655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757B1A-2E99-8B46-966F-20824E6D3F3D}"/>
              </a:ext>
            </a:extLst>
          </p:cNvPr>
          <p:cNvSpPr>
            <a:spLocks noGrp="1"/>
          </p:cNvSpPr>
          <p:nvPr>
            <p:ph type="title"/>
          </p:nvPr>
        </p:nvSpPr>
        <p:spPr/>
        <p:txBody>
          <a:bodyPr/>
          <a:lstStyle/>
          <a:p>
            <a:r>
              <a:rPr lang="en-GB"/>
              <a:t>Click to edit Master title style</a:t>
            </a:r>
            <a:endParaRPr lang="aa-ET"/>
          </a:p>
        </p:txBody>
      </p:sp>
      <p:sp>
        <p:nvSpPr>
          <p:cNvPr id="3" name="Content Placeholder 2">
            <a:extLst>
              <a:ext uri="{FF2B5EF4-FFF2-40B4-BE49-F238E27FC236}">
                <a16:creationId xmlns:a16="http://schemas.microsoft.com/office/drawing/2014/main" xmlns="" id="{2B552489-134B-2D47-99D2-517A294B5CC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4" name="Content Placeholder 3">
            <a:extLst>
              <a:ext uri="{FF2B5EF4-FFF2-40B4-BE49-F238E27FC236}">
                <a16:creationId xmlns:a16="http://schemas.microsoft.com/office/drawing/2014/main" xmlns="" id="{84329F99-2BC2-BB40-A825-7E0BC499457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5" name="Date Placeholder 4">
            <a:extLst>
              <a:ext uri="{FF2B5EF4-FFF2-40B4-BE49-F238E27FC236}">
                <a16:creationId xmlns:a16="http://schemas.microsoft.com/office/drawing/2014/main" xmlns="" id="{EC6ADE1F-B89E-D54C-BCAD-BB6688773F39}"/>
              </a:ext>
            </a:extLst>
          </p:cNvPr>
          <p:cNvSpPr>
            <a:spLocks noGrp="1"/>
          </p:cNvSpPr>
          <p:nvPr>
            <p:ph type="dt" sz="half" idx="10"/>
          </p:nvPr>
        </p:nvSpPr>
        <p:spPr/>
        <p:txBody>
          <a:bodyPr/>
          <a:lstStyle/>
          <a:p>
            <a:fld id="{D518D65E-F058-054F-8B2E-CFA70CCCD1A8}" type="datetimeFigureOut">
              <a:rPr lang="aa-ET" smtClean="0"/>
              <a:t>16/04/2021</a:t>
            </a:fld>
            <a:endParaRPr lang="aa-ET"/>
          </a:p>
        </p:txBody>
      </p:sp>
      <p:sp>
        <p:nvSpPr>
          <p:cNvPr id="6" name="Footer Placeholder 5">
            <a:extLst>
              <a:ext uri="{FF2B5EF4-FFF2-40B4-BE49-F238E27FC236}">
                <a16:creationId xmlns:a16="http://schemas.microsoft.com/office/drawing/2014/main" xmlns="" id="{AA654BEF-D263-7D4D-997E-9496BCFC402B}"/>
              </a:ext>
            </a:extLst>
          </p:cNvPr>
          <p:cNvSpPr>
            <a:spLocks noGrp="1"/>
          </p:cNvSpPr>
          <p:nvPr>
            <p:ph type="ftr" sz="quarter" idx="11"/>
          </p:nvPr>
        </p:nvSpPr>
        <p:spPr/>
        <p:txBody>
          <a:bodyPr/>
          <a:lstStyle/>
          <a:p>
            <a:endParaRPr lang="aa-ET"/>
          </a:p>
        </p:txBody>
      </p:sp>
      <p:sp>
        <p:nvSpPr>
          <p:cNvPr id="7" name="Slide Number Placeholder 6">
            <a:extLst>
              <a:ext uri="{FF2B5EF4-FFF2-40B4-BE49-F238E27FC236}">
                <a16:creationId xmlns:a16="http://schemas.microsoft.com/office/drawing/2014/main" xmlns="" id="{90D92545-78CF-3044-B62A-1AF2120E3671}"/>
              </a:ext>
            </a:extLst>
          </p:cNvPr>
          <p:cNvSpPr>
            <a:spLocks noGrp="1"/>
          </p:cNvSpPr>
          <p:nvPr>
            <p:ph type="sldNum" sz="quarter" idx="12"/>
          </p:nvPr>
        </p:nvSpPr>
        <p:spPr/>
        <p:txBody>
          <a:bodyPr/>
          <a:lstStyle/>
          <a:p>
            <a:fld id="{A346C0BE-4D20-934E-B5A9-050C21E3F653}" type="slidenum">
              <a:rPr lang="aa-ET" smtClean="0"/>
              <a:t>‹#›</a:t>
            </a:fld>
            <a:endParaRPr lang="aa-ET"/>
          </a:p>
        </p:txBody>
      </p:sp>
    </p:spTree>
    <p:extLst>
      <p:ext uri="{BB962C8B-B14F-4D97-AF65-F5344CB8AC3E}">
        <p14:creationId xmlns:p14="http://schemas.microsoft.com/office/powerpoint/2010/main" val="577661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9DFA66-6895-DA4A-BBED-C7B1B2741A3B}"/>
              </a:ext>
            </a:extLst>
          </p:cNvPr>
          <p:cNvSpPr>
            <a:spLocks noGrp="1"/>
          </p:cNvSpPr>
          <p:nvPr>
            <p:ph type="title"/>
          </p:nvPr>
        </p:nvSpPr>
        <p:spPr>
          <a:xfrm>
            <a:off x="839788" y="365125"/>
            <a:ext cx="10515600" cy="1325563"/>
          </a:xfrm>
        </p:spPr>
        <p:txBody>
          <a:bodyPr/>
          <a:lstStyle/>
          <a:p>
            <a:r>
              <a:rPr lang="en-GB"/>
              <a:t>Click to edit Master title style</a:t>
            </a:r>
            <a:endParaRPr lang="aa-ET"/>
          </a:p>
        </p:txBody>
      </p:sp>
      <p:sp>
        <p:nvSpPr>
          <p:cNvPr id="3" name="Text Placeholder 2">
            <a:extLst>
              <a:ext uri="{FF2B5EF4-FFF2-40B4-BE49-F238E27FC236}">
                <a16:creationId xmlns:a16="http://schemas.microsoft.com/office/drawing/2014/main" xmlns="" id="{4C54D7EB-39AC-8C49-895E-3D8DD1CC30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093A703E-E983-C04B-BA72-9A02F02A244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5" name="Text Placeholder 4">
            <a:extLst>
              <a:ext uri="{FF2B5EF4-FFF2-40B4-BE49-F238E27FC236}">
                <a16:creationId xmlns:a16="http://schemas.microsoft.com/office/drawing/2014/main" xmlns="" id="{EE573FBD-4A8F-A340-8101-5AD28FBC4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FD343B53-1246-9C4B-85C2-2287E6EA54B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7" name="Date Placeholder 6">
            <a:extLst>
              <a:ext uri="{FF2B5EF4-FFF2-40B4-BE49-F238E27FC236}">
                <a16:creationId xmlns:a16="http://schemas.microsoft.com/office/drawing/2014/main" xmlns="" id="{47B88353-7DFF-B448-9B6E-496260EF0871}"/>
              </a:ext>
            </a:extLst>
          </p:cNvPr>
          <p:cNvSpPr>
            <a:spLocks noGrp="1"/>
          </p:cNvSpPr>
          <p:nvPr>
            <p:ph type="dt" sz="half" idx="10"/>
          </p:nvPr>
        </p:nvSpPr>
        <p:spPr/>
        <p:txBody>
          <a:bodyPr/>
          <a:lstStyle/>
          <a:p>
            <a:fld id="{D518D65E-F058-054F-8B2E-CFA70CCCD1A8}" type="datetimeFigureOut">
              <a:rPr lang="aa-ET" smtClean="0"/>
              <a:t>16/04/2021</a:t>
            </a:fld>
            <a:endParaRPr lang="aa-ET"/>
          </a:p>
        </p:txBody>
      </p:sp>
      <p:sp>
        <p:nvSpPr>
          <p:cNvPr id="8" name="Footer Placeholder 7">
            <a:extLst>
              <a:ext uri="{FF2B5EF4-FFF2-40B4-BE49-F238E27FC236}">
                <a16:creationId xmlns:a16="http://schemas.microsoft.com/office/drawing/2014/main" xmlns="" id="{D8072020-81E3-B947-B3C4-1A1A0CC97F42}"/>
              </a:ext>
            </a:extLst>
          </p:cNvPr>
          <p:cNvSpPr>
            <a:spLocks noGrp="1"/>
          </p:cNvSpPr>
          <p:nvPr>
            <p:ph type="ftr" sz="quarter" idx="11"/>
          </p:nvPr>
        </p:nvSpPr>
        <p:spPr/>
        <p:txBody>
          <a:bodyPr/>
          <a:lstStyle/>
          <a:p>
            <a:endParaRPr lang="aa-ET"/>
          </a:p>
        </p:txBody>
      </p:sp>
      <p:sp>
        <p:nvSpPr>
          <p:cNvPr id="9" name="Slide Number Placeholder 8">
            <a:extLst>
              <a:ext uri="{FF2B5EF4-FFF2-40B4-BE49-F238E27FC236}">
                <a16:creationId xmlns:a16="http://schemas.microsoft.com/office/drawing/2014/main" xmlns="" id="{BB843022-DA04-BC42-8C4C-15C767771A4F}"/>
              </a:ext>
            </a:extLst>
          </p:cNvPr>
          <p:cNvSpPr>
            <a:spLocks noGrp="1"/>
          </p:cNvSpPr>
          <p:nvPr>
            <p:ph type="sldNum" sz="quarter" idx="12"/>
          </p:nvPr>
        </p:nvSpPr>
        <p:spPr/>
        <p:txBody>
          <a:bodyPr/>
          <a:lstStyle/>
          <a:p>
            <a:fld id="{A346C0BE-4D20-934E-B5A9-050C21E3F653}" type="slidenum">
              <a:rPr lang="aa-ET" smtClean="0"/>
              <a:t>‹#›</a:t>
            </a:fld>
            <a:endParaRPr lang="aa-ET"/>
          </a:p>
        </p:txBody>
      </p:sp>
    </p:spTree>
    <p:extLst>
      <p:ext uri="{BB962C8B-B14F-4D97-AF65-F5344CB8AC3E}">
        <p14:creationId xmlns:p14="http://schemas.microsoft.com/office/powerpoint/2010/main" val="1236626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539CC9-E447-4847-AA3F-38F21DCE754F}"/>
              </a:ext>
            </a:extLst>
          </p:cNvPr>
          <p:cNvSpPr>
            <a:spLocks noGrp="1"/>
          </p:cNvSpPr>
          <p:nvPr>
            <p:ph type="title"/>
          </p:nvPr>
        </p:nvSpPr>
        <p:spPr/>
        <p:txBody>
          <a:bodyPr/>
          <a:lstStyle/>
          <a:p>
            <a:r>
              <a:rPr lang="en-GB"/>
              <a:t>Click to edit Master title style</a:t>
            </a:r>
            <a:endParaRPr lang="aa-ET"/>
          </a:p>
        </p:txBody>
      </p:sp>
      <p:sp>
        <p:nvSpPr>
          <p:cNvPr id="3" name="Date Placeholder 2">
            <a:extLst>
              <a:ext uri="{FF2B5EF4-FFF2-40B4-BE49-F238E27FC236}">
                <a16:creationId xmlns:a16="http://schemas.microsoft.com/office/drawing/2014/main" xmlns="" id="{C737BE24-C643-8F49-85A8-CB85BDFF43E6}"/>
              </a:ext>
            </a:extLst>
          </p:cNvPr>
          <p:cNvSpPr>
            <a:spLocks noGrp="1"/>
          </p:cNvSpPr>
          <p:nvPr>
            <p:ph type="dt" sz="half" idx="10"/>
          </p:nvPr>
        </p:nvSpPr>
        <p:spPr/>
        <p:txBody>
          <a:bodyPr/>
          <a:lstStyle/>
          <a:p>
            <a:fld id="{D518D65E-F058-054F-8B2E-CFA70CCCD1A8}" type="datetimeFigureOut">
              <a:rPr lang="aa-ET" smtClean="0"/>
              <a:t>16/04/2021</a:t>
            </a:fld>
            <a:endParaRPr lang="aa-ET"/>
          </a:p>
        </p:txBody>
      </p:sp>
      <p:sp>
        <p:nvSpPr>
          <p:cNvPr id="4" name="Footer Placeholder 3">
            <a:extLst>
              <a:ext uri="{FF2B5EF4-FFF2-40B4-BE49-F238E27FC236}">
                <a16:creationId xmlns:a16="http://schemas.microsoft.com/office/drawing/2014/main" xmlns="" id="{2044407F-6E0A-4844-974D-BDBE3BE36E2F}"/>
              </a:ext>
            </a:extLst>
          </p:cNvPr>
          <p:cNvSpPr>
            <a:spLocks noGrp="1"/>
          </p:cNvSpPr>
          <p:nvPr>
            <p:ph type="ftr" sz="quarter" idx="11"/>
          </p:nvPr>
        </p:nvSpPr>
        <p:spPr/>
        <p:txBody>
          <a:bodyPr/>
          <a:lstStyle/>
          <a:p>
            <a:endParaRPr lang="aa-ET"/>
          </a:p>
        </p:txBody>
      </p:sp>
      <p:sp>
        <p:nvSpPr>
          <p:cNvPr id="5" name="Slide Number Placeholder 4">
            <a:extLst>
              <a:ext uri="{FF2B5EF4-FFF2-40B4-BE49-F238E27FC236}">
                <a16:creationId xmlns:a16="http://schemas.microsoft.com/office/drawing/2014/main" xmlns="" id="{CE9C18C1-36F3-7A4F-9F33-631A56BFDCA3}"/>
              </a:ext>
            </a:extLst>
          </p:cNvPr>
          <p:cNvSpPr>
            <a:spLocks noGrp="1"/>
          </p:cNvSpPr>
          <p:nvPr>
            <p:ph type="sldNum" sz="quarter" idx="12"/>
          </p:nvPr>
        </p:nvSpPr>
        <p:spPr/>
        <p:txBody>
          <a:bodyPr/>
          <a:lstStyle/>
          <a:p>
            <a:fld id="{A346C0BE-4D20-934E-B5A9-050C21E3F653}" type="slidenum">
              <a:rPr lang="aa-ET" smtClean="0"/>
              <a:t>‹#›</a:t>
            </a:fld>
            <a:endParaRPr lang="aa-ET"/>
          </a:p>
        </p:txBody>
      </p:sp>
    </p:spTree>
    <p:extLst>
      <p:ext uri="{BB962C8B-B14F-4D97-AF65-F5344CB8AC3E}">
        <p14:creationId xmlns:p14="http://schemas.microsoft.com/office/powerpoint/2010/main" val="1819192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6234D75-8537-3D4E-A847-564F5D1D099E}"/>
              </a:ext>
            </a:extLst>
          </p:cNvPr>
          <p:cNvSpPr>
            <a:spLocks noGrp="1"/>
          </p:cNvSpPr>
          <p:nvPr>
            <p:ph type="dt" sz="half" idx="10"/>
          </p:nvPr>
        </p:nvSpPr>
        <p:spPr/>
        <p:txBody>
          <a:bodyPr/>
          <a:lstStyle/>
          <a:p>
            <a:fld id="{D518D65E-F058-054F-8B2E-CFA70CCCD1A8}" type="datetimeFigureOut">
              <a:rPr lang="aa-ET" smtClean="0"/>
              <a:t>16/04/2021</a:t>
            </a:fld>
            <a:endParaRPr lang="aa-ET"/>
          </a:p>
        </p:txBody>
      </p:sp>
      <p:sp>
        <p:nvSpPr>
          <p:cNvPr id="3" name="Footer Placeholder 2">
            <a:extLst>
              <a:ext uri="{FF2B5EF4-FFF2-40B4-BE49-F238E27FC236}">
                <a16:creationId xmlns:a16="http://schemas.microsoft.com/office/drawing/2014/main" xmlns="" id="{3DE65AC2-BFFB-114F-9A34-D84B61837B9C}"/>
              </a:ext>
            </a:extLst>
          </p:cNvPr>
          <p:cNvSpPr>
            <a:spLocks noGrp="1"/>
          </p:cNvSpPr>
          <p:nvPr>
            <p:ph type="ftr" sz="quarter" idx="11"/>
          </p:nvPr>
        </p:nvSpPr>
        <p:spPr/>
        <p:txBody>
          <a:bodyPr/>
          <a:lstStyle/>
          <a:p>
            <a:endParaRPr lang="aa-ET"/>
          </a:p>
        </p:txBody>
      </p:sp>
      <p:sp>
        <p:nvSpPr>
          <p:cNvPr id="4" name="Slide Number Placeholder 3">
            <a:extLst>
              <a:ext uri="{FF2B5EF4-FFF2-40B4-BE49-F238E27FC236}">
                <a16:creationId xmlns:a16="http://schemas.microsoft.com/office/drawing/2014/main" xmlns="" id="{AC404B39-8535-6043-B421-38BD3F4B72B6}"/>
              </a:ext>
            </a:extLst>
          </p:cNvPr>
          <p:cNvSpPr>
            <a:spLocks noGrp="1"/>
          </p:cNvSpPr>
          <p:nvPr>
            <p:ph type="sldNum" sz="quarter" idx="12"/>
          </p:nvPr>
        </p:nvSpPr>
        <p:spPr/>
        <p:txBody>
          <a:bodyPr/>
          <a:lstStyle/>
          <a:p>
            <a:fld id="{A346C0BE-4D20-934E-B5A9-050C21E3F653}" type="slidenum">
              <a:rPr lang="aa-ET" smtClean="0"/>
              <a:t>‹#›</a:t>
            </a:fld>
            <a:endParaRPr lang="aa-ET"/>
          </a:p>
        </p:txBody>
      </p:sp>
    </p:spTree>
    <p:extLst>
      <p:ext uri="{BB962C8B-B14F-4D97-AF65-F5344CB8AC3E}">
        <p14:creationId xmlns:p14="http://schemas.microsoft.com/office/powerpoint/2010/main" val="656878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F5315C-4961-EA45-9A88-C809A56253C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aa-ET"/>
          </a:p>
        </p:txBody>
      </p:sp>
      <p:sp>
        <p:nvSpPr>
          <p:cNvPr id="3" name="Content Placeholder 2">
            <a:extLst>
              <a:ext uri="{FF2B5EF4-FFF2-40B4-BE49-F238E27FC236}">
                <a16:creationId xmlns:a16="http://schemas.microsoft.com/office/drawing/2014/main" xmlns="" id="{86C83B25-95A9-EE4D-88D2-BFFED39FFD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4" name="Text Placeholder 3">
            <a:extLst>
              <a:ext uri="{FF2B5EF4-FFF2-40B4-BE49-F238E27FC236}">
                <a16:creationId xmlns:a16="http://schemas.microsoft.com/office/drawing/2014/main" xmlns="" id="{1319C677-04F7-1F4E-B029-3D6D3A2228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31826EC4-A32E-BE44-9A25-8EEDF13B0DEE}"/>
              </a:ext>
            </a:extLst>
          </p:cNvPr>
          <p:cNvSpPr>
            <a:spLocks noGrp="1"/>
          </p:cNvSpPr>
          <p:nvPr>
            <p:ph type="dt" sz="half" idx="10"/>
          </p:nvPr>
        </p:nvSpPr>
        <p:spPr/>
        <p:txBody>
          <a:bodyPr/>
          <a:lstStyle/>
          <a:p>
            <a:fld id="{D518D65E-F058-054F-8B2E-CFA70CCCD1A8}" type="datetimeFigureOut">
              <a:rPr lang="aa-ET" smtClean="0"/>
              <a:t>16/04/2021</a:t>
            </a:fld>
            <a:endParaRPr lang="aa-ET"/>
          </a:p>
        </p:txBody>
      </p:sp>
      <p:sp>
        <p:nvSpPr>
          <p:cNvPr id="6" name="Footer Placeholder 5">
            <a:extLst>
              <a:ext uri="{FF2B5EF4-FFF2-40B4-BE49-F238E27FC236}">
                <a16:creationId xmlns:a16="http://schemas.microsoft.com/office/drawing/2014/main" xmlns="" id="{6569B02A-79A6-7649-99E1-CC2638CF916A}"/>
              </a:ext>
            </a:extLst>
          </p:cNvPr>
          <p:cNvSpPr>
            <a:spLocks noGrp="1"/>
          </p:cNvSpPr>
          <p:nvPr>
            <p:ph type="ftr" sz="quarter" idx="11"/>
          </p:nvPr>
        </p:nvSpPr>
        <p:spPr/>
        <p:txBody>
          <a:bodyPr/>
          <a:lstStyle/>
          <a:p>
            <a:endParaRPr lang="aa-ET"/>
          </a:p>
        </p:txBody>
      </p:sp>
      <p:sp>
        <p:nvSpPr>
          <p:cNvPr id="7" name="Slide Number Placeholder 6">
            <a:extLst>
              <a:ext uri="{FF2B5EF4-FFF2-40B4-BE49-F238E27FC236}">
                <a16:creationId xmlns:a16="http://schemas.microsoft.com/office/drawing/2014/main" xmlns="" id="{F4930696-8D84-B84B-9845-1F1F5163525C}"/>
              </a:ext>
            </a:extLst>
          </p:cNvPr>
          <p:cNvSpPr>
            <a:spLocks noGrp="1"/>
          </p:cNvSpPr>
          <p:nvPr>
            <p:ph type="sldNum" sz="quarter" idx="12"/>
          </p:nvPr>
        </p:nvSpPr>
        <p:spPr/>
        <p:txBody>
          <a:bodyPr/>
          <a:lstStyle/>
          <a:p>
            <a:fld id="{A346C0BE-4D20-934E-B5A9-050C21E3F653}" type="slidenum">
              <a:rPr lang="aa-ET" smtClean="0"/>
              <a:t>‹#›</a:t>
            </a:fld>
            <a:endParaRPr lang="aa-ET"/>
          </a:p>
        </p:txBody>
      </p:sp>
    </p:spTree>
    <p:extLst>
      <p:ext uri="{BB962C8B-B14F-4D97-AF65-F5344CB8AC3E}">
        <p14:creationId xmlns:p14="http://schemas.microsoft.com/office/powerpoint/2010/main" val="2799984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F427F1-E3D4-6246-8AAD-5C93EA69CC0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aa-ET"/>
          </a:p>
        </p:txBody>
      </p:sp>
      <p:sp>
        <p:nvSpPr>
          <p:cNvPr id="3" name="Picture Placeholder 2">
            <a:extLst>
              <a:ext uri="{FF2B5EF4-FFF2-40B4-BE49-F238E27FC236}">
                <a16:creationId xmlns:a16="http://schemas.microsoft.com/office/drawing/2014/main" xmlns="" id="{75DBEAB3-ADA0-8241-B955-953CC0B553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a-ET"/>
          </a:p>
        </p:txBody>
      </p:sp>
      <p:sp>
        <p:nvSpPr>
          <p:cNvPr id="4" name="Text Placeholder 3">
            <a:extLst>
              <a:ext uri="{FF2B5EF4-FFF2-40B4-BE49-F238E27FC236}">
                <a16:creationId xmlns:a16="http://schemas.microsoft.com/office/drawing/2014/main" xmlns="" id="{9ADEBFE3-2042-7A49-9673-4D291DE16E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E2CC6675-FD6F-5042-9B6C-F78E41E2922A}"/>
              </a:ext>
            </a:extLst>
          </p:cNvPr>
          <p:cNvSpPr>
            <a:spLocks noGrp="1"/>
          </p:cNvSpPr>
          <p:nvPr>
            <p:ph type="dt" sz="half" idx="10"/>
          </p:nvPr>
        </p:nvSpPr>
        <p:spPr/>
        <p:txBody>
          <a:bodyPr/>
          <a:lstStyle/>
          <a:p>
            <a:fld id="{D518D65E-F058-054F-8B2E-CFA70CCCD1A8}" type="datetimeFigureOut">
              <a:rPr lang="aa-ET" smtClean="0"/>
              <a:t>16/04/2021</a:t>
            </a:fld>
            <a:endParaRPr lang="aa-ET"/>
          </a:p>
        </p:txBody>
      </p:sp>
      <p:sp>
        <p:nvSpPr>
          <p:cNvPr id="6" name="Footer Placeholder 5">
            <a:extLst>
              <a:ext uri="{FF2B5EF4-FFF2-40B4-BE49-F238E27FC236}">
                <a16:creationId xmlns:a16="http://schemas.microsoft.com/office/drawing/2014/main" xmlns="" id="{844B7975-6D63-D04F-963E-9CB67D75664A}"/>
              </a:ext>
            </a:extLst>
          </p:cNvPr>
          <p:cNvSpPr>
            <a:spLocks noGrp="1"/>
          </p:cNvSpPr>
          <p:nvPr>
            <p:ph type="ftr" sz="quarter" idx="11"/>
          </p:nvPr>
        </p:nvSpPr>
        <p:spPr/>
        <p:txBody>
          <a:bodyPr/>
          <a:lstStyle/>
          <a:p>
            <a:endParaRPr lang="aa-ET"/>
          </a:p>
        </p:txBody>
      </p:sp>
      <p:sp>
        <p:nvSpPr>
          <p:cNvPr id="7" name="Slide Number Placeholder 6">
            <a:extLst>
              <a:ext uri="{FF2B5EF4-FFF2-40B4-BE49-F238E27FC236}">
                <a16:creationId xmlns:a16="http://schemas.microsoft.com/office/drawing/2014/main" xmlns="" id="{879D1700-4996-A24C-9DDC-40F63D31BF96}"/>
              </a:ext>
            </a:extLst>
          </p:cNvPr>
          <p:cNvSpPr>
            <a:spLocks noGrp="1"/>
          </p:cNvSpPr>
          <p:nvPr>
            <p:ph type="sldNum" sz="quarter" idx="12"/>
          </p:nvPr>
        </p:nvSpPr>
        <p:spPr/>
        <p:txBody>
          <a:bodyPr/>
          <a:lstStyle/>
          <a:p>
            <a:fld id="{A346C0BE-4D20-934E-B5A9-050C21E3F653}" type="slidenum">
              <a:rPr lang="aa-ET" smtClean="0"/>
              <a:t>‹#›</a:t>
            </a:fld>
            <a:endParaRPr lang="aa-ET"/>
          </a:p>
        </p:txBody>
      </p:sp>
    </p:spTree>
    <p:extLst>
      <p:ext uri="{BB962C8B-B14F-4D97-AF65-F5344CB8AC3E}">
        <p14:creationId xmlns:p14="http://schemas.microsoft.com/office/powerpoint/2010/main" val="15953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A20F7BC-D59B-9C41-9E1D-D8282F55A3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aa-ET"/>
          </a:p>
        </p:txBody>
      </p:sp>
      <p:sp>
        <p:nvSpPr>
          <p:cNvPr id="3" name="Text Placeholder 2">
            <a:extLst>
              <a:ext uri="{FF2B5EF4-FFF2-40B4-BE49-F238E27FC236}">
                <a16:creationId xmlns:a16="http://schemas.microsoft.com/office/drawing/2014/main" xmlns="" id="{3CA1BECB-9323-4A4A-96DF-8930BD82EA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4" name="Date Placeholder 3">
            <a:extLst>
              <a:ext uri="{FF2B5EF4-FFF2-40B4-BE49-F238E27FC236}">
                <a16:creationId xmlns:a16="http://schemas.microsoft.com/office/drawing/2014/main" xmlns="" id="{D75DA44D-8BE3-7A48-871A-8508A248DE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18D65E-F058-054F-8B2E-CFA70CCCD1A8}" type="datetimeFigureOut">
              <a:rPr lang="aa-ET" smtClean="0"/>
              <a:t>16/04/2021</a:t>
            </a:fld>
            <a:endParaRPr lang="aa-ET"/>
          </a:p>
        </p:txBody>
      </p:sp>
      <p:sp>
        <p:nvSpPr>
          <p:cNvPr id="5" name="Footer Placeholder 4">
            <a:extLst>
              <a:ext uri="{FF2B5EF4-FFF2-40B4-BE49-F238E27FC236}">
                <a16:creationId xmlns:a16="http://schemas.microsoft.com/office/drawing/2014/main" xmlns="" id="{9878957F-BD08-C34E-8FF3-DA17BF56BD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a-ET"/>
          </a:p>
        </p:txBody>
      </p:sp>
      <p:sp>
        <p:nvSpPr>
          <p:cNvPr id="6" name="Slide Number Placeholder 5">
            <a:extLst>
              <a:ext uri="{FF2B5EF4-FFF2-40B4-BE49-F238E27FC236}">
                <a16:creationId xmlns:a16="http://schemas.microsoft.com/office/drawing/2014/main" xmlns="" id="{1B805CEA-6958-734E-9394-D9663AE0C5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46C0BE-4D20-934E-B5A9-050C21E3F653}" type="slidenum">
              <a:rPr lang="aa-ET" smtClean="0"/>
              <a:t>‹#›</a:t>
            </a:fld>
            <a:endParaRPr lang="aa-ET"/>
          </a:p>
        </p:txBody>
      </p:sp>
    </p:spTree>
    <p:extLst>
      <p:ext uri="{BB962C8B-B14F-4D97-AF65-F5344CB8AC3E}">
        <p14:creationId xmlns:p14="http://schemas.microsoft.com/office/powerpoint/2010/main" val="3952970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amazon.com/hz/wishlist/ls/19I4BQNACQAQN?ref_=wl_shar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5.jpeg"/><Relationship Id="rId7" Type="http://schemas.openxmlformats.org/officeDocument/2006/relationships/diagramColors" Target="../diagrams/colors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9">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Chart, surface chart&#10;&#10;Description automatically generated">
            <a:extLst>
              <a:ext uri="{FF2B5EF4-FFF2-40B4-BE49-F238E27FC236}">
                <a16:creationId xmlns:a16="http://schemas.microsoft.com/office/drawing/2014/main" xmlns="" id="{DBCBAF8B-0031-4C3D-8E5A-95578F2F0D57}"/>
              </a:ext>
            </a:extLst>
          </p:cNvPr>
          <p:cNvPicPr>
            <a:picLocks noChangeAspect="1"/>
          </p:cNvPicPr>
          <p:nvPr/>
        </p:nvPicPr>
        <p:blipFill rotWithShape="1">
          <a:blip r:embed="rId2"/>
          <a:srcRect t="29495" r="-1" b="24760"/>
          <a:stretch/>
        </p:blipFill>
        <p:spPr>
          <a:xfrm>
            <a:off x="1" y="10"/>
            <a:ext cx="9669642" cy="6857990"/>
          </a:xfrm>
          <a:prstGeom prst="rect">
            <a:avLst/>
          </a:prstGeom>
        </p:spPr>
      </p:pic>
      <p:sp>
        <p:nvSpPr>
          <p:cNvPr id="21" name="Rectangle 21">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E2D95016-D287-476E-A688-7E8B4D83BCA7}"/>
              </a:ext>
            </a:extLst>
          </p:cNvPr>
          <p:cNvSpPr txBox="1"/>
          <p:nvPr/>
        </p:nvSpPr>
        <p:spPr>
          <a:xfrm>
            <a:off x="8257324" y="2231001"/>
            <a:ext cx="3822189" cy="3742762"/>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gn="ctr">
              <a:lnSpc>
                <a:spcPct val="90000"/>
              </a:lnSpc>
              <a:spcAft>
                <a:spcPts val="600"/>
              </a:spcAft>
            </a:pPr>
            <a:r>
              <a:rPr lang="en-US" sz="2000" b="1" dirty="0"/>
              <a:t>Permanent Mission of Saint Vincent and the Grenadines to the Organization of the American States (OAS)</a:t>
            </a:r>
            <a:r>
              <a:rPr lang="en-US" sz="2000" dirty="0"/>
              <a:t>​</a:t>
            </a:r>
            <a:endParaRPr lang="en-US" dirty="0">
              <a:cs typeface="Calibri" panose="020F0502020204030204"/>
            </a:endParaRPr>
          </a:p>
          <a:p>
            <a:pPr algn="ctr">
              <a:lnSpc>
                <a:spcPct val="90000"/>
              </a:lnSpc>
              <a:spcAft>
                <a:spcPts val="600"/>
              </a:spcAft>
            </a:pPr>
            <a:r>
              <a:rPr lang="en-US" sz="2000" b="1" dirty="0"/>
              <a:t>Regular Meeting of the Permanent Council</a:t>
            </a:r>
            <a:r>
              <a:rPr lang="en-US" sz="2000" dirty="0"/>
              <a:t>​</a:t>
            </a:r>
            <a:endParaRPr lang="en-US" sz="2000" dirty="0">
              <a:cs typeface="Calibri" panose="020F0502020204030204"/>
            </a:endParaRPr>
          </a:p>
          <a:p>
            <a:pPr algn="ctr">
              <a:lnSpc>
                <a:spcPct val="90000"/>
              </a:lnSpc>
              <a:spcAft>
                <a:spcPts val="600"/>
              </a:spcAft>
            </a:pPr>
            <a:r>
              <a:rPr lang="en-US" sz="2000" b="1" dirty="0"/>
              <a:t>Wednesday 14</a:t>
            </a:r>
            <a:r>
              <a:rPr lang="en-US" sz="2000" b="1" baseline="30000" dirty="0"/>
              <a:t>th</a:t>
            </a:r>
            <a:r>
              <a:rPr lang="en-US" sz="2000" b="1" dirty="0"/>
              <a:t>  April, 2021</a:t>
            </a:r>
            <a:r>
              <a:rPr lang="en-US" sz="2000" dirty="0"/>
              <a:t>​</a:t>
            </a:r>
          </a:p>
          <a:p>
            <a:pPr algn="ctr">
              <a:lnSpc>
                <a:spcPct val="90000"/>
              </a:lnSpc>
              <a:spcAft>
                <a:spcPts val="600"/>
              </a:spcAft>
            </a:pPr>
            <a:endParaRPr lang="en-US" sz="2000" dirty="0">
              <a:cs typeface="Calibri" panose="020F0502020204030204"/>
            </a:endParaRPr>
          </a:p>
          <a:p>
            <a:pPr algn="ctr">
              <a:lnSpc>
                <a:spcPct val="90000"/>
              </a:lnSpc>
              <a:spcAft>
                <a:spcPts val="600"/>
              </a:spcAft>
            </a:pPr>
            <a:r>
              <a:rPr lang="en-US" sz="2000" dirty="0">
                <a:cs typeface="Calibri" panose="020F0502020204030204"/>
              </a:rPr>
              <a:t>(updated for IACNDR)</a:t>
            </a:r>
          </a:p>
        </p:txBody>
      </p:sp>
    </p:spTree>
    <p:extLst>
      <p:ext uri="{BB962C8B-B14F-4D97-AF65-F5344CB8AC3E}">
        <p14:creationId xmlns:p14="http://schemas.microsoft.com/office/powerpoint/2010/main" val="746272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21">
            <a:extLst>
              <a:ext uri="{FF2B5EF4-FFF2-40B4-BE49-F238E27FC236}">
                <a16:creationId xmlns:a16="http://schemas.microsoft.com/office/drawing/2014/main" xmlns="" id="{5E52985E-2553-471E-82AA-5ED7A32989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93308" y="4462044"/>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2" descr="A picture containing text, person&#10;&#10;Description automatically generated">
            <a:extLst>
              <a:ext uri="{FF2B5EF4-FFF2-40B4-BE49-F238E27FC236}">
                <a16:creationId xmlns:a16="http://schemas.microsoft.com/office/drawing/2014/main" xmlns="" id="{EAC98797-5CEA-420E-A1AC-0E7D086FF4AD}"/>
              </a:ext>
            </a:extLst>
          </p:cNvPr>
          <p:cNvPicPr>
            <a:picLocks noChangeAspect="1"/>
          </p:cNvPicPr>
          <p:nvPr/>
        </p:nvPicPr>
        <p:blipFill rotWithShape="1">
          <a:blip r:embed="rId2"/>
          <a:srcRect l="6577" r="-1" b="-1"/>
          <a:stretch/>
        </p:blipFill>
        <p:spPr>
          <a:xfrm>
            <a:off x="393308" y="352931"/>
            <a:ext cx="5559480" cy="3749040"/>
          </a:xfrm>
          <a:prstGeom prst="rect">
            <a:avLst/>
          </a:prstGeom>
        </p:spPr>
      </p:pic>
      <p:pic>
        <p:nvPicPr>
          <p:cNvPr id="3" name="Picture 2" descr="A picture containing text, person, person&#10;&#10;Description automatically generated">
            <a:extLst>
              <a:ext uri="{FF2B5EF4-FFF2-40B4-BE49-F238E27FC236}">
                <a16:creationId xmlns:a16="http://schemas.microsoft.com/office/drawing/2014/main" xmlns="" id="{4C63E1E7-295F-408A-BCC5-DAEBB89E2286}"/>
              </a:ext>
            </a:extLst>
          </p:cNvPr>
          <p:cNvPicPr>
            <a:picLocks noChangeAspect="1"/>
          </p:cNvPicPr>
          <p:nvPr/>
        </p:nvPicPr>
        <p:blipFill rotWithShape="1">
          <a:blip r:embed="rId3"/>
          <a:srcRect l="10856" r="-1" b="-1"/>
          <a:stretch/>
        </p:blipFill>
        <p:spPr>
          <a:xfrm>
            <a:off x="6251736" y="357013"/>
            <a:ext cx="5546955" cy="3749040"/>
          </a:xfrm>
          <a:prstGeom prst="rect">
            <a:avLst/>
          </a:prstGeom>
        </p:spPr>
      </p:pic>
      <p:cxnSp>
        <p:nvCxnSpPr>
          <p:cNvPr id="20" name="Straight Connector 23">
            <a:extLst>
              <a:ext uri="{FF2B5EF4-FFF2-40B4-BE49-F238E27FC236}">
                <a16:creationId xmlns:a16="http://schemas.microsoft.com/office/drawing/2014/main" xmlns="" id="{DAE3ABC6-4042-4293-A7DF-F01181363B7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4739873" y="4690076"/>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8C7D55B2-415C-4C51-9E5B-15D7F64F3E15}"/>
              </a:ext>
            </a:extLst>
          </p:cNvPr>
          <p:cNvSpPr txBox="1"/>
          <p:nvPr/>
        </p:nvSpPr>
        <p:spPr>
          <a:xfrm>
            <a:off x="4945336" y="4615840"/>
            <a:ext cx="6609921" cy="1526741"/>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r>
              <a:rPr lang="en-US" sz="2200" dirty="0">
                <a:solidFill>
                  <a:schemeClr val="bg1"/>
                </a:solidFill>
              </a:rPr>
              <a:t>Prime Minister Dr. The Hon. Ralph E Gonsalves visiting affected areas in the red zone</a:t>
            </a:r>
            <a:endParaRPr lang="en-US" sz="2200" dirty="0">
              <a:solidFill>
                <a:schemeClr val="bg1"/>
              </a:solidFill>
              <a:cs typeface="Calibri" panose="020F0502020204030204"/>
            </a:endParaRPr>
          </a:p>
        </p:txBody>
      </p:sp>
    </p:spTree>
    <p:extLst>
      <p:ext uri="{BB962C8B-B14F-4D97-AF65-F5344CB8AC3E}">
        <p14:creationId xmlns:p14="http://schemas.microsoft.com/office/powerpoint/2010/main" val="611490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9">
            <a:extLst>
              <a:ext uri="{FF2B5EF4-FFF2-40B4-BE49-F238E27FC236}">
                <a16:creationId xmlns:a16="http://schemas.microsoft.com/office/drawing/2014/main" xmlns="" id="{9228552E-C8B1-4A80-8448-0787CE0FC7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5">
            <a:extLst>
              <a:ext uri="{FF2B5EF4-FFF2-40B4-BE49-F238E27FC236}">
                <a16:creationId xmlns:a16="http://schemas.microsoft.com/office/drawing/2014/main" xmlns="" id="{C1D53396-3E3B-470E-A646-FB76FE49896F}"/>
              </a:ext>
            </a:extLst>
          </p:cNvPr>
          <p:cNvPicPr>
            <a:picLocks noChangeAspect="1"/>
          </p:cNvPicPr>
          <p:nvPr/>
        </p:nvPicPr>
        <p:blipFill rotWithShape="1">
          <a:blip r:embed="rId2">
            <a:alphaModFix amt="35000"/>
          </a:blip>
          <a:srcRect r="-2" b="15603"/>
          <a:stretch/>
        </p:blipFill>
        <p:spPr>
          <a:xfrm>
            <a:off x="20" y="10"/>
            <a:ext cx="12191980" cy="6857990"/>
          </a:xfrm>
          <a:prstGeom prst="rect">
            <a:avLst/>
          </a:prstGeom>
        </p:spPr>
      </p:pic>
      <p:sp>
        <p:nvSpPr>
          <p:cNvPr id="2" name="Title 1">
            <a:extLst>
              <a:ext uri="{FF2B5EF4-FFF2-40B4-BE49-F238E27FC236}">
                <a16:creationId xmlns:a16="http://schemas.microsoft.com/office/drawing/2014/main" xmlns="" id="{1918B303-E138-E645-A7F1-4FE9AC75DFDB}"/>
              </a:ext>
            </a:extLst>
          </p:cNvPr>
          <p:cNvSpPr>
            <a:spLocks noGrp="1"/>
          </p:cNvSpPr>
          <p:nvPr>
            <p:ph type="title"/>
          </p:nvPr>
        </p:nvSpPr>
        <p:spPr>
          <a:xfrm>
            <a:off x="838200" y="365125"/>
            <a:ext cx="10515600" cy="1325563"/>
          </a:xfrm>
        </p:spPr>
        <p:txBody>
          <a:bodyPr>
            <a:normAutofit/>
          </a:bodyPr>
          <a:lstStyle/>
          <a:p>
            <a:r>
              <a:rPr lang="aa-ET">
                <a:solidFill>
                  <a:srgbClr val="FFFFFF"/>
                </a:solidFill>
              </a:rPr>
              <a:t>The Current Situation</a:t>
            </a:r>
            <a:endParaRPr lang="en-US">
              <a:solidFill>
                <a:srgbClr val="FFFFFF"/>
              </a:solidFill>
              <a:cs typeface="Calibri Light"/>
            </a:endParaRPr>
          </a:p>
        </p:txBody>
      </p:sp>
      <p:graphicFrame>
        <p:nvGraphicFramePr>
          <p:cNvPr id="13" name="Content Placeholder 2">
            <a:extLst>
              <a:ext uri="{FF2B5EF4-FFF2-40B4-BE49-F238E27FC236}">
                <a16:creationId xmlns:a16="http://schemas.microsoft.com/office/drawing/2014/main" xmlns="" id="{93B28144-15C7-4BD5-9091-E090A5BD021C}"/>
              </a:ext>
            </a:extLst>
          </p:cNvPr>
          <p:cNvGraphicFramePr>
            <a:graphicFrameLocks noGrp="1"/>
          </p:cNvGraphicFramePr>
          <p:nvPr>
            <p:ph idx="1"/>
            <p:extLst>
              <p:ext uri="{D42A27DB-BD31-4B8C-83A1-F6EECF244321}">
                <p14:modId xmlns:p14="http://schemas.microsoft.com/office/powerpoint/2010/main" val="32349908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608780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7">
            <a:extLst>
              <a:ext uri="{FF2B5EF4-FFF2-40B4-BE49-F238E27FC236}">
                <a16:creationId xmlns:a16="http://schemas.microsoft.com/office/drawing/2014/main" xmlns=""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9">
            <a:extLst>
              <a:ext uri="{FF2B5EF4-FFF2-40B4-BE49-F238E27FC236}">
                <a16:creationId xmlns:a16="http://schemas.microsoft.com/office/drawing/2014/main" xmlns=""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1">
            <a:extLst>
              <a:ext uri="{FF2B5EF4-FFF2-40B4-BE49-F238E27FC236}">
                <a16:creationId xmlns:a16="http://schemas.microsoft.com/office/drawing/2014/main" xmlns=""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3">
            <a:extLst>
              <a:ext uri="{FF2B5EF4-FFF2-40B4-BE49-F238E27FC236}">
                <a16:creationId xmlns:a16="http://schemas.microsoft.com/office/drawing/2014/main" xmlns=""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5">
            <a:extLst>
              <a:ext uri="{FF2B5EF4-FFF2-40B4-BE49-F238E27FC236}">
                <a16:creationId xmlns:a16="http://schemas.microsoft.com/office/drawing/2014/main" xmlns=""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E6761B5-FA7C-4E94-9205-B9496BF9EA5F}"/>
              </a:ext>
            </a:extLst>
          </p:cNvPr>
          <p:cNvSpPr>
            <a:spLocks noGrp="1"/>
          </p:cNvSpPr>
          <p:nvPr>
            <p:ph type="title"/>
          </p:nvPr>
        </p:nvSpPr>
        <p:spPr>
          <a:xfrm>
            <a:off x="1371599" y="294538"/>
            <a:ext cx="9895951" cy="1033669"/>
          </a:xfrm>
        </p:spPr>
        <p:txBody>
          <a:bodyPr>
            <a:normAutofit/>
          </a:bodyPr>
          <a:lstStyle/>
          <a:p>
            <a:r>
              <a:rPr lang="en-US" sz="4000">
                <a:solidFill>
                  <a:srgbClr val="FFFFFF"/>
                </a:solidFill>
                <a:cs typeface="Calibri Light"/>
              </a:rPr>
              <a:t>The Current Situation – COVID 19</a:t>
            </a:r>
            <a:endParaRPr lang="en-US" sz="4000">
              <a:solidFill>
                <a:srgbClr val="FFFFFF"/>
              </a:solidFill>
            </a:endParaRPr>
          </a:p>
        </p:txBody>
      </p:sp>
      <p:sp>
        <p:nvSpPr>
          <p:cNvPr id="3" name="Content Placeholder 2">
            <a:extLst>
              <a:ext uri="{FF2B5EF4-FFF2-40B4-BE49-F238E27FC236}">
                <a16:creationId xmlns:a16="http://schemas.microsoft.com/office/drawing/2014/main" xmlns="" id="{03FA26B0-C2E4-4ECF-B8EB-5D486C40D424}"/>
              </a:ext>
            </a:extLst>
          </p:cNvPr>
          <p:cNvSpPr>
            <a:spLocks noGrp="1"/>
          </p:cNvSpPr>
          <p:nvPr>
            <p:ph idx="1"/>
          </p:nvPr>
        </p:nvSpPr>
        <p:spPr>
          <a:xfrm>
            <a:off x="1371599" y="2318197"/>
            <a:ext cx="9724031" cy="3683358"/>
          </a:xfrm>
        </p:spPr>
        <p:txBody>
          <a:bodyPr vert="horz" lIns="91440" tIns="45720" rIns="91440" bIns="45720" rtlCol="0" anchor="ctr">
            <a:normAutofit/>
          </a:bodyPr>
          <a:lstStyle/>
          <a:p>
            <a:r>
              <a:rPr lang="en-US" sz="2000" dirty="0">
                <a:cs typeface="Calibri"/>
              </a:rPr>
              <a:t>April 9</a:t>
            </a:r>
            <a:r>
              <a:rPr lang="en-US" sz="2000" baseline="30000" dirty="0">
                <a:cs typeface="Calibri"/>
              </a:rPr>
              <a:t>th</a:t>
            </a:r>
            <a:r>
              <a:rPr lang="en-US" sz="2000" dirty="0">
                <a:cs typeface="Calibri"/>
              </a:rPr>
              <a:t>, 2021                                    April 14</a:t>
            </a:r>
            <a:r>
              <a:rPr lang="en-US" sz="2000" baseline="30000" dirty="0">
                <a:cs typeface="Calibri"/>
              </a:rPr>
              <a:t>th</a:t>
            </a:r>
            <a:r>
              <a:rPr lang="en-US" sz="2000" dirty="0">
                <a:cs typeface="Calibri"/>
              </a:rPr>
              <a:t>, 2021                                  </a:t>
            </a:r>
          </a:p>
          <a:p>
            <a:r>
              <a:rPr lang="en-US" sz="2000" dirty="0">
                <a:cs typeface="Calibri"/>
              </a:rPr>
              <a:t>One (1) reported case                      Six (6) reported cases</a:t>
            </a:r>
          </a:p>
          <a:p>
            <a:r>
              <a:rPr lang="en-US" sz="2000" dirty="0">
                <a:cs typeface="Calibri"/>
              </a:rPr>
              <a:t>Total cases 1,790 (March                 Total cases 1,818 (March 2020-</a:t>
            </a:r>
          </a:p>
          <a:p>
            <a:r>
              <a:rPr lang="en-US" sz="2000" dirty="0">
                <a:cs typeface="Calibri"/>
              </a:rPr>
              <a:t>2020 – April  2021)                            April 2021)</a:t>
            </a:r>
          </a:p>
          <a:p>
            <a:r>
              <a:rPr lang="en-US" sz="2000" dirty="0">
                <a:cs typeface="Calibri"/>
              </a:rPr>
              <a:t>Sixteen (16) recoveries                     Zero (0) recoveries</a:t>
            </a:r>
          </a:p>
          <a:p>
            <a:r>
              <a:rPr lang="en-US" sz="2000" dirty="0">
                <a:cs typeface="Calibri"/>
              </a:rPr>
              <a:t>One hundred and twenty-nine       One hundred and thirty-one active</a:t>
            </a:r>
          </a:p>
          <a:p>
            <a:pPr marL="0" indent="0">
              <a:buNone/>
            </a:pPr>
            <a:r>
              <a:rPr lang="en-US" sz="2000" dirty="0">
                <a:cs typeface="Calibri"/>
              </a:rPr>
              <a:t>     (129) active cases                               (131) cases</a:t>
            </a:r>
          </a:p>
          <a:p>
            <a:r>
              <a:rPr lang="en-US" sz="2000" dirty="0">
                <a:cs typeface="Calibri"/>
              </a:rPr>
              <a:t>Ten (10) total deaths                         Ten (10) total deaths</a:t>
            </a:r>
          </a:p>
        </p:txBody>
      </p:sp>
    </p:spTree>
    <p:extLst>
      <p:ext uri="{BB962C8B-B14F-4D97-AF65-F5344CB8AC3E}">
        <p14:creationId xmlns:p14="http://schemas.microsoft.com/office/powerpoint/2010/main" val="3788304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xmlns="" id="{071004A0-F45A-C843-9C61-A1D7937CBD3F}"/>
              </a:ext>
            </a:extLst>
          </p:cNvPr>
          <p:cNvPicPr>
            <a:picLocks noGrp="1" noChangeAspect="1"/>
          </p:cNvPicPr>
          <p:nvPr>
            <p:ph idx="4294967295"/>
          </p:nvPr>
        </p:nvPicPr>
        <p:blipFill>
          <a:blip r:embed="rId2"/>
          <a:stretch>
            <a:fillRect/>
          </a:stretch>
        </p:blipFill>
        <p:spPr>
          <a:xfrm>
            <a:off x="0" y="19050"/>
            <a:ext cx="5514975" cy="6819900"/>
          </a:xfrm>
        </p:spPr>
      </p:pic>
      <p:pic>
        <p:nvPicPr>
          <p:cNvPr id="10" name="Picture 9">
            <a:extLst>
              <a:ext uri="{FF2B5EF4-FFF2-40B4-BE49-F238E27FC236}">
                <a16:creationId xmlns:a16="http://schemas.microsoft.com/office/drawing/2014/main" xmlns="" id="{1454A553-A62F-6D47-AF6D-B439A7503A06}"/>
              </a:ext>
            </a:extLst>
          </p:cNvPr>
          <p:cNvPicPr>
            <a:picLocks noChangeAspect="1"/>
          </p:cNvPicPr>
          <p:nvPr/>
        </p:nvPicPr>
        <p:blipFill>
          <a:blip r:embed="rId3"/>
          <a:stretch>
            <a:fillRect/>
          </a:stretch>
        </p:blipFill>
        <p:spPr>
          <a:xfrm>
            <a:off x="5334000" y="19050"/>
            <a:ext cx="6858000" cy="6858000"/>
          </a:xfrm>
          <a:prstGeom prst="rect">
            <a:avLst/>
          </a:prstGeom>
        </p:spPr>
      </p:pic>
    </p:spTree>
    <p:extLst>
      <p:ext uri="{BB962C8B-B14F-4D97-AF65-F5344CB8AC3E}">
        <p14:creationId xmlns:p14="http://schemas.microsoft.com/office/powerpoint/2010/main" val="2497236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20D6F9-DFAE-FB4E-A87A-E5E8DB649D6F}"/>
              </a:ext>
            </a:extLst>
          </p:cNvPr>
          <p:cNvPicPr>
            <a:picLocks noChangeAspect="1"/>
          </p:cNvPicPr>
          <p:nvPr/>
        </p:nvPicPr>
        <p:blipFill rotWithShape="1">
          <a:blip r:embed="rId2"/>
          <a:srcRect t="25001" b="24721"/>
          <a:stretch/>
        </p:blipFill>
        <p:spPr>
          <a:xfrm>
            <a:off x="0" y="0"/>
            <a:ext cx="12192000" cy="6858000"/>
          </a:xfrm>
          <a:prstGeom prst="rect">
            <a:avLst/>
          </a:prstGeom>
        </p:spPr>
      </p:pic>
    </p:spTree>
    <p:extLst>
      <p:ext uri="{BB962C8B-B14F-4D97-AF65-F5344CB8AC3E}">
        <p14:creationId xmlns:p14="http://schemas.microsoft.com/office/powerpoint/2010/main" val="2947315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aint Vincent: Thick Layers Of Ash Cover The Caribbean Island After The  Eruption Of La Soufriere Volcano">
            <a:extLst>
              <a:ext uri="{FF2B5EF4-FFF2-40B4-BE49-F238E27FC236}">
                <a16:creationId xmlns:a16="http://schemas.microsoft.com/office/drawing/2014/main" xmlns="" id="{995C5446-B2AF-0647-A433-5A1A176EE4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5581650" cy="68389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FF52C879-5EC6-5F4A-BE95-D34B192E8A41}"/>
              </a:ext>
            </a:extLst>
          </p:cNvPr>
          <p:cNvPicPr>
            <a:picLocks noChangeAspect="1"/>
          </p:cNvPicPr>
          <p:nvPr/>
        </p:nvPicPr>
        <p:blipFill>
          <a:blip r:embed="rId3"/>
          <a:stretch>
            <a:fillRect/>
          </a:stretch>
        </p:blipFill>
        <p:spPr>
          <a:xfrm>
            <a:off x="5581650" y="19050"/>
            <a:ext cx="6610350" cy="6838950"/>
          </a:xfrm>
          <a:prstGeom prst="rect">
            <a:avLst/>
          </a:prstGeom>
        </p:spPr>
      </p:pic>
    </p:spTree>
    <p:extLst>
      <p:ext uri="{BB962C8B-B14F-4D97-AF65-F5344CB8AC3E}">
        <p14:creationId xmlns:p14="http://schemas.microsoft.com/office/powerpoint/2010/main" val="2228888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A54FBC2-34EA-4B2B-88C8-A40500BA4A72}"/>
              </a:ext>
            </a:extLst>
          </p:cNvPr>
          <p:cNvSpPr txBox="1"/>
          <p:nvPr/>
        </p:nvSpPr>
        <p:spPr>
          <a:xfrm>
            <a:off x="640080" y="5576887"/>
            <a:ext cx="10911840" cy="640081"/>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3200" b="1">
                <a:latin typeface="+mj-lt"/>
                <a:ea typeface="+mj-ea"/>
                <a:cs typeface="+mj-cs"/>
              </a:rPr>
              <a:t>Ash cover in Barbados</a:t>
            </a:r>
          </a:p>
        </p:txBody>
      </p:sp>
      <p:pic>
        <p:nvPicPr>
          <p:cNvPr id="2" name="Picture 2">
            <a:extLst>
              <a:ext uri="{FF2B5EF4-FFF2-40B4-BE49-F238E27FC236}">
                <a16:creationId xmlns:a16="http://schemas.microsoft.com/office/drawing/2014/main" xmlns="" id="{697D3C72-0831-42E5-917B-9C08D323B249}"/>
              </a:ext>
            </a:extLst>
          </p:cNvPr>
          <p:cNvPicPr>
            <a:picLocks noChangeAspect="1"/>
          </p:cNvPicPr>
          <p:nvPr/>
        </p:nvPicPr>
        <p:blipFill rotWithShape="1">
          <a:blip r:embed="rId2"/>
          <a:srcRect t="27799" r="1" b="38956"/>
          <a:stretch/>
        </p:blipFill>
        <p:spPr>
          <a:xfrm>
            <a:off x="640080" y="640080"/>
            <a:ext cx="10911840" cy="4836795"/>
          </a:xfrm>
          <a:prstGeom prst="rect">
            <a:avLst/>
          </a:prstGeom>
          <a:ln w="19050">
            <a:solidFill>
              <a:schemeClr val="tx1"/>
            </a:solidFill>
            <a:miter lim="800000"/>
          </a:ln>
        </p:spPr>
      </p:pic>
    </p:spTree>
    <p:extLst>
      <p:ext uri="{BB962C8B-B14F-4D97-AF65-F5344CB8AC3E}">
        <p14:creationId xmlns:p14="http://schemas.microsoft.com/office/powerpoint/2010/main" val="35312336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197FE03-FEED-4836-9E7A-EACE3C799922}"/>
              </a:ext>
            </a:extLst>
          </p:cNvPr>
          <p:cNvSpPr txBox="1"/>
          <p:nvPr/>
        </p:nvSpPr>
        <p:spPr>
          <a:xfrm>
            <a:off x="640080" y="5576887"/>
            <a:ext cx="10911840" cy="640081"/>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3200" b="1">
                <a:latin typeface="+mj-lt"/>
                <a:ea typeface="+mj-ea"/>
                <a:cs typeface="+mj-cs"/>
              </a:rPr>
              <a:t>Ash cover in St. Lucia</a:t>
            </a:r>
          </a:p>
        </p:txBody>
      </p:sp>
      <p:pic>
        <p:nvPicPr>
          <p:cNvPr id="4" name="Picture 4" descr="A picture containing text, rain, nature, dirty&#10;&#10;Description automatically generated">
            <a:extLst>
              <a:ext uri="{FF2B5EF4-FFF2-40B4-BE49-F238E27FC236}">
                <a16:creationId xmlns:a16="http://schemas.microsoft.com/office/drawing/2014/main" xmlns="" id="{6991C1F6-A347-4562-B27D-D270745A4AD1}"/>
              </a:ext>
            </a:extLst>
          </p:cNvPr>
          <p:cNvPicPr>
            <a:picLocks noChangeAspect="1"/>
          </p:cNvPicPr>
          <p:nvPr/>
        </p:nvPicPr>
        <p:blipFill rotWithShape="1">
          <a:blip r:embed="rId2"/>
          <a:srcRect t="10477" r="1" b="10722"/>
          <a:stretch/>
        </p:blipFill>
        <p:spPr>
          <a:xfrm>
            <a:off x="640080" y="640080"/>
            <a:ext cx="10911840" cy="4836795"/>
          </a:xfrm>
          <a:prstGeom prst="rect">
            <a:avLst/>
          </a:prstGeom>
          <a:ln w="19050">
            <a:solidFill>
              <a:schemeClr val="tx1"/>
            </a:solidFill>
            <a:miter lim="800000"/>
          </a:ln>
        </p:spPr>
      </p:pic>
    </p:spTree>
    <p:extLst>
      <p:ext uri="{BB962C8B-B14F-4D97-AF65-F5344CB8AC3E}">
        <p14:creationId xmlns:p14="http://schemas.microsoft.com/office/powerpoint/2010/main" val="37594277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xmlns="" id="{C7FA33FF-088D-4F16-95A2-2C64D353DE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9">
            <a:extLst>
              <a:ext uri="{FF2B5EF4-FFF2-40B4-BE49-F238E27FC236}">
                <a16:creationId xmlns:a16="http://schemas.microsoft.com/office/drawing/2014/main" xmlns="" id="{A376EFB1-01CF-419F-ABF1-2AF02BBFCB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1">
            <a:extLst>
              <a:ext uri="{FF2B5EF4-FFF2-40B4-BE49-F238E27FC236}">
                <a16:creationId xmlns:a16="http://schemas.microsoft.com/office/drawing/2014/main" xmlns="" id="{FF9DEA15-78BD-4750-AA18-B9F28A6D5A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AA616CB7-05FA-6043-A081-4C4A7CEEB285}"/>
              </a:ext>
            </a:extLst>
          </p:cNvPr>
          <p:cNvSpPr>
            <a:spLocks noGrp="1"/>
          </p:cNvSpPr>
          <p:nvPr>
            <p:ph type="title"/>
          </p:nvPr>
        </p:nvSpPr>
        <p:spPr>
          <a:xfrm>
            <a:off x="804672" y="640080"/>
            <a:ext cx="3282696" cy="5257800"/>
          </a:xfrm>
        </p:spPr>
        <p:txBody>
          <a:bodyPr>
            <a:normAutofit/>
          </a:bodyPr>
          <a:lstStyle/>
          <a:p>
            <a:r>
              <a:rPr lang="aa-ET">
                <a:solidFill>
                  <a:schemeClr val="bg1"/>
                </a:solidFill>
              </a:rPr>
              <a:t>Disruptions to the Electricity and Water Supply</a:t>
            </a:r>
          </a:p>
        </p:txBody>
      </p:sp>
      <p:sp>
        <p:nvSpPr>
          <p:cNvPr id="3" name="Content Placeholder 2">
            <a:extLst>
              <a:ext uri="{FF2B5EF4-FFF2-40B4-BE49-F238E27FC236}">
                <a16:creationId xmlns:a16="http://schemas.microsoft.com/office/drawing/2014/main" xmlns="" id="{BE92D18A-051E-A345-A39A-70F533E5AA4D}"/>
              </a:ext>
            </a:extLst>
          </p:cNvPr>
          <p:cNvSpPr>
            <a:spLocks noGrp="1"/>
          </p:cNvSpPr>
          <p:nvPr>
            <p:ph idx="1"/>
          </p:nvPr>
        </p:nvSpPr>
        <p:spPr>
          <a:xfrm>
            <a:off x="5358384" y="640081"/>
            <a:ext cx="6024654" cy="5257800"/>
          </a:xfrm>
        </p:spPr>
        <p:txBody>
          <a:bodyPr vert="horz" lIns="91440" tIns="45720" rIns="91440" bIns="45720" rtlCol="0" anchor="ctr">
            <a:normAutofit/>
          </a:bodyPr>
          <a:lstStyle/>
          <a:p>
            <a:pPr lvl="0"/>
            <a:r>
              <a:rPr lang="en-US" sz="2400" dirty="0"/>
              <a:t>Unstable electricity due to ashfall on electrical pole wires.</a:t>
            </a:r>
            <a:endParaRPr lang="aa-ET" sz="2400" dirty="0"/>
          </a:p>
          <a:p>
            <a:r>
              <a:rPr lang="en-US" sz="2400" dirty="0"/>
              <a:t> Water flow interruption.</a:t>
            </a:r>
            <a:endParaRPr lang="aa-ET" sz="2400" dirty="0"/>
          </a:p>
          <a:p>
            <a:r>
              <a:rPr lang="en-US" sz="2400" dirty="0"/>
              <a:t>The Central Water and Sewerage Authority (CWSA) is tapping into underground supplies from wells and springs.</a:t>
            </a:r>
            <a:endParaRPr lang="aa-ET" sz="2400" dirty="0"/>
          </a:p>
          <a:p>
            <a:pPr lvl="0"/>
            <a:r>
              <a:rPr lang="en-US" sz="2400" dirty="0"/>
              <a:t>Water sources contaminated by ash.</a:t>
            </a:r>
            <a:endParaRPr lang="aa-ET" sz="2400" dirty="0"/>
          </a:p>
          <a:p>
            <a:pPr lvl="0"/>
            <a:r>
              <a:rPr lang="en-US" sz="2400" dirty="0"/>
              <a:t>Water being supplied now via trucks.</a:t>
            </a:r>
            <a:endParaRPr lang="aa-ET" sz="2400" dirty="0"/>
          </a:p>
          <a:p>
            <a:pPr lvl="0"/>
            <a:r>
              <a:rPr lang="en-US" sz="2400" dirty="0"/>
              <a:t>Pipelines have also been affected.</a:t>
            </a:r>
            <a:endParaRPr lang="aa-ET" sz="2400" dirty="0"/>
          </a:p>
          <a:p>
            <a:pPr marL="0" indent="0">
              <a:buNone/>
            </a:pPr>
            <a:endParaRPr lang="aa-ET" sz="2400" dirty="0"/>
          </a:p>
        </p:txBody>
      </p:sp>
    </p:spTree>
    <p:extLst>
      <p:ext uri="{BB962C8B-B14F-4D97-AF65-F5344CB8AC3E}">
        <p14:creationId xmlns:p14="http://schemas.microsoft.com/office/powerpoint/2010/main" val="2491792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7B5254FC-6247-5240-B000-A7A78AEB43EB}"/>
              </a:ext>
            </a:extLst>
          </p:cNvPr>
          <p:cNvPicPr>
            <a:picLocks noGrp="1" noChangeAspect="1"/>
          </p:cNvPicPr>
          <p:nvPr>
            <p:ph idx="4294967295"/>
          </p:nvPr>
        </p:nvPicPr>
        <p:blipFill>
          <a:blip r:embed="rId2"/>
          <a:stretch>
            <a:fillRect/>
          </a:stretch>
        </p:blipFill>
        <p:spPr>
          <a:xfrm>
            <a:off x="5810250" y="0"/>
            <a:ext cx="6381750" cy="6858000"/>
          </a:xfrm>
        </p:spPr>
      </p:pic>
      <p:pic>
        <p:nvPicPr>
          <p:cNvPr id="7" name="Picture 6">
            <a:extLst>
              <a:ext uri="{FF2B5EF4-FFF2-40B4-BE49-F238E27FC236}">
                <a16:creationId xmlns:a16="http://schemas.microsoft.com/office/drawing/2014/main" xmlns="" id="{DF4E1108-DD44-174E-8C1F-1F0E653E33CC}"/>
              </a:ext>
            </a:extLst>
          </p:cNvPr>
          <p:cNvPicPr>
            <a:picLocks noChangeAspect="1"/>
          </p:cNvPicPr>
          <p:nvPr/>
        </p:nvPicPr>
        <p:blipFill>
          <a:blip r:embed="rId3"/>
          <a:stretch>
            <a:fillRect/>
          </a:stretch>
        </p:blipFill>
        <p:spPr>
          <a:xfrm>
            <a:off x="0" y="0"/>
            <a:ext cx="5810250" cy="6858000"/>
          </a:xfrm>
          <a:prstGeom prst="rect">
            <a:avLst/>
          </a:prstGeom>
        </p:spPr>
      </p:pic>
    </p:spTree>
    <p:extLst>
      <p:ext uri="{BB962C8B-B14F-4D97-AF65-F5344CB8AC3E}">
        <p14:creationId xmlns:p14="http://schemas.microsoft.com/office/powerpoint/2010/main" val="1247306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A picture containing smoke, sky, outdoor, clouds&#10;&#10;Description automatically generated">
            <a:extLst>
              <a:ext uri="{FF2B5EF4-FFF2-40B4-BE49-F238E27FC236}">
                <a16:creationId xmlns:a16="http://schemas.microsoft.com/office/drawing/2014/main" xmlns="" id="{40FAF068-4278-4E87-9543-0274E82678E1}"/>
              </a:ext>
            </a:extLst>
          </p:cNvPr>
          <p:cNvPicPr>
            <a:picLocks noChangeAspect="1"/>
          </p:cNvPicPr>
          <p:nvPr/>
        </p:nvPicPr>
        <p:blipFill rotWithShape="1">
          <a:blip r:embed="rId2"/>
          <a:srcRect t="30746" b="42676"/>
          <a:stretch/>
        </p:blipFill>
        <p:spPr>
          <a:xfrm>
            <a:off x="20" y="10"/>
            <a:ext cx="12191980" cy="6857990"/>
          </a:xfrm>
          <a:prstGeom prst="rect">
            <a:avLst/>
          </a:prstGeom>
        </p:spPr>
      </p:pic>
      <p:sp>
        <p:nvSpPr>
          <p:cNvPr id="3" name="TextBox 2">
            <a:extLst>
              <a:ext uri="{FF2B5EF4-FFF2-40B4-BE49-F238E27FC236}">
                <a16:creationId xmlns:a16="http://schemas.microsoft.com/office/drawing/2014/main" xmlns="" id="{7AD6E9FC-6624-4FFF-9FA4-9DC96333BDF2}"/>
              </a:ext>
            </a:extLst>
          </p:cNvPr>
          <p:cNvSpPr txBox="1"/>
          <p:nvPr/>
        </p:nvSpPr>
        <p:spPr>
          <a:xfrm>
            <a:off x="161109" y="88537"/>
            <a:ext cx="2752354" cy="2709275"/>
          </a:xfrm>
          <a:prstGeom prst="ellipse">
            <a:avLst/>
          </a:prstGeom>
          <a:solidFill>
            <a:srgbClr val="FFFFFF"/>
          </a:solidFill>
          <a:ln w="174625" cmpd="thinThick">
            <a:solidFill>
              <a:srgbClr val="FFFFFF"/>
            </a:solidFill>
          </a:ln>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2800" b="1">
                <a:solidFill>
                  <a:srgbClr val="262626"/>
                </a:solidFill>
                <a:latin typeface="+mj-lt"/>
                <a:ea typeface="+mj-ea"/>
                <a:cs typeface="+mj-cs"/>
              </a:rPr>
              <a:t>The Eruption of La Soufrière​</a:t>
            </a:r>
          </a:p>
        </p:txBody>
      </p:sp>
      <p:sp>
        <p:nvSpPr>
          <p:cNvPr id="20" name="TextBox 19">
            <a:extLst>
              <a:ext uri="{FF2B5EF4-FFF2-40B4-BE49-F238E27FC236}">
                <a16:creationId xmlns:a16="http://schemas.microsoft.com/office/drawing/2014/main" xmlns="" id="{2437B745-63E1-4178-AE69-390A48A6134C}"/>
              </a:ext>
            </a:extLst>
          </p:cNvPr>
          <p:cNvSpPr txBox="1"/>
          <p:nvPr/>
        </p:nvSpPr>
        <p:spPr>
          <a:xfrm>
            <a:off x="8411029" y="4724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latin typeface="Calibri Light"/>
              <a:cs typeface="Calibri Light"/>
            </a:endParaRPr>
          </a:p>
        </p:txBody>
      </p:sp>
      <p:sp>
        <p:nvSpPr>
          <p:cNvPr id="22" name="TextBox 21">
            <a:extLst>
              <a:ext uri="{FF2B5EF4-FFF2-40B4-BE49-F238E27FC236}">
                <a16:creationId xmlns:a16="http://schemas.microsoft.com/office/drawing/2014/main" xmlns="" id="{6304CE4D-777D-4718-99B0-CE13EEEDB93A}"/>
              </a:ext>
            </a:extLst>
          </p:cNvPr>
          <p:cNvSpPr txBox="1"/>
          <p:nvPr/>
        </p:nvSpPr>
        <p:spPr>
          <a:xfrm>
            <a:off x="4753428" y="436154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cs typeface="Segoe UI"/>
            </a:endParaRPr>
          </a:p>
        </p:txBody>
      </p:sp>
    </p:spTree>
    <p:extLst>
      <p:ext uri="{BB962C8B-B14F-4D97-AF65-F5344CB8AC3E}">
        <p14:creationId xmlns:p14="http://schemas.microsoft.com/office/powerpoint/2010/main" val="69661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a:extLst>
              <a:ext uri="{FF2B5EF4-FFF2-40B4-BE49-F238E27FC236}">
                <a16:creationId xmlns:a16="http://schemas.microsoft.com/office/drawing/2014/main" xmlns="" id="{E8BB0E73-5853-4DD8-9E9B-C812626F0ADC}"/>
              </a:ext>
            </a:extLst>
          </p:cNvPr>
          <p:cNvPicPr>
            <a:picLocks noChangeAspect="1"/>
          </p:cNvPicPr>
          <p:nvPr/>
        </p:nvPicPr>
        <p:blipFill rotWithShape="1">
          <a:blip r:embed="rId2"/>
          <a:srcRect t="57903" b="8212"/>
          <a:stretch/>
        </p:blipFill>
        <p:spPr>
          <a:xfrm>
            <a:off x="20" y="1282"/>
            <a:ext cx="12191980" cy="6856718"/>
          </a:xfrm>
          <a:prstGeom prst="rect">
            <a:avLst/>
          </a:prstGeom>
        </p:spPr>
      </p:pic>
    </p:spTree>
    <p:extLst>
      <p:ext uri="{BB962C8B-B14F-4D97-AF65-F5344CB8AC3E}">
        <p14:creationId xmlns:p14="http://schemas.microsoft.com/office/powerpoint/2010/main" val="3601178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4E0A5C5C-2A95-428E-9F6A-0D29EBD57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1056F38F-7C4E-461D-8709-7D0024AE1F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C7278469-3C3C-49CE-AEEE-E176A4900B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99E1B88-8833-DD41-8FDF-052062090F67}"/>
              </a:ext>
            </a:extLst>
          </p:cNvPr>
          <p:cNvSpPr>
            <a:spLocks noGrp="1"/>
          </p:cNvSpPr>
          <p:nvPr>
            <p:ph type="title"/>
          </p:nvPr>
        </p:nvSpPr>
        <p:spPr>
          <a:xfrm>
            <a:off x="1102368" y="1877492"/>
            <a:ext cx="4030132" cy="3215373"/>
          </a:xfrm>
        </p:spPr>
        <p:txBody>
          <a:bodyPr>
            <a:normAutofit/>
          </a:bodyPr>
          <a:lstStyle/>
          <a:p>
            <a:pPr algn="ctr"/>
            <a:r>
              <a:rPr lang="aa-ET">
                <a:solidFill>
                  <a:schemeClr val="bg1"/>
                </a:solidFill>
              </a:rPr>
              <a:t>Regional and International Support</a:t>
            </a:r>
          </a:p>
        </p:txBody>
      </p:sp>
      <p:grpSp>
        <p:nvGrpSpPr>
          <p:cNvPr id="16" name="Group 15">
            <a:extLst>
              <a:ext uri="{FF2B5EF4-FFF2-40B4-BE49-F238E27FC236}">
                <a16:creationId xmlns:a16="http://schemas.microsoft.com/office/drawing/2014/main" xmlns="" id="{93DC754C-7E09-422D-A8BB-AF632E90DFA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xmlns="" id="{C5A741B9-65EC-4C5B-9FE0-4A18575771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xmlns="" id="{C0BB4301-41FA-4453-956F-A11CC664B6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sp>
        <p:nvSpPr>
          <p:cNvPr id="20" name="Graphic 212">
            <a:extLst>
              <a:ext uri="{FF2B5EF4-FFF2-40B4-BE49-F238E27FC236}">
                <a16:creationId xmlns:a16="http://schemas.microsoft.com/office/drawing/2014/main" xmlns="" id="{4C6598AB-1C17-4D54-951C-A082D94ACB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xmlns="" id="{C83B66D7-137D-4AC1-B172-53D60F08BE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xmlns="" id="{F6B92503-6984-4D15-8B98-8718709B78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xmlns="" id="{08DDF938-524E-4C18-A47D-C006278323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xmlns="" id="{E843EAB3-E9D5-5C44-AB3F-14845AE428E4}"/>
              </a:ext>
            </a:extLst>
          </p:cNvPr>
          <p:cNvSpPr>
            <a:spLocks noGrp="1"/>
          </p:cNvSpPr>
          <p:nvPr>
            <p:ph idx="1"/>
          </p:nvPr>
        </p:nvSpPr>
        <p:spPr>
          <a:xfrm>
            <a:off x="6234868" y="1130846"/>
            <a:ext cx="5217173" cy="4351338"/>
          </a:xfrm>
        </p:spPr>
        <p:txBody>
          <a:bodyPr vert="horz" lIns="91440" tIns="45720" rIns="91440" bIns="45720" rtlCol="0" anchor="t">
            <a:normAutofit lnSpcReduction="10000"/>
          </a:bodyPr>
          <a:lstStyle/>
          <a:p>
            <a:r>
              <a:rPr lang="en-US" sz="1800" dirty="0">
                <a:solidFill>
                  <a:schemeClr val="bg1"/>
                </a:solidFill>
              </a:rPr>
              <a:t>CARICOM – Countries, Institutions, and private citizens have pledged support in housing evacuees, and in providing supplies, assistance and funds.</a:t>
            </a:r>
            <a:endParaRPr lang="aa-ET" sz="1800" dirty="0">
              <a:solidFill>
                <a:schemeClr val="bg1"/>
              </a:solidFill>
              <a:cs typeface="Calibri" panose="020F0502020204030204"/>
            </a:endParaRPr>
          </a:p>
          <a:p>
            <a:r>
              <a:rPr lang="en-US" sz="1800" dirty="0">
                <a:solidFill>
                  <a:schemeClr val="bg1"/>
                </a:solidFill>
                <a:cs typeface="Calibri"/>
              </a:rPr>
              <a:t>Vincentian and Caribbean Diaspora have been mobilized.</a:t>
            </a:r>
            <a:endParaRPr lang="en-US" sz="1800" dirty="0">
              <a:solidFill>
                <a:schemeClr val="bg1"/>
              </a:solidFill>
            </a:endParaRPr>
          </a:p>
          <a:p>
            <a:pPr lvl="0"/>
            <a:r>
              <a:rPr lang="en-US" sz="1800" dirty="0">
                <a:solidFill>
                  <a:schemeClr val="bg1"/>
                </a:solidFill>
              </a:rPr>
              <a:t>Royal Caribbean and Carnival cruise lines – employers of thousands of Vincentians to provide temporary accommodation on ships.</a:t>
            </a:r>
            <a:endParaRPr lang="en-US" sz="1800" dirty="0">
              <a:solidFill>
                <a:schemeClr val="bg1"/>
              </a:solidFill>
              <a:cs typeface="Calibri" panose="020F0502020204030204"/>
            </a:endParaRPr>
          </a:p>
          <a:p>
            <a:r>
              <a:rPr lang="en-US" sz="1800" dirty="0">
                <a:solidFill>
                  <a:schemeClr val="bg1"/>
                </a:solidFill>
                <a:cs typeface="Calibri" panose="020F0502020204030204"/>
              </a:rPr>
              <a:t>U.K, U.S, UN, World Bank, Canada, Cuba, DR, ROC (Taiwan), Venezuela, and PAHO/WHO offered or provided different types of assistance.</a:t>
            </a:r>
          </a:p>
          <a:p>
            <a:r>
              <a:rPr lang="en-US" sz="1800" dirty="0">
                <a:solidFill>
                  <a:schemeClr val="bg1"/>
                </a:solidFill>
                <a:cs typeface="Calibri" panose="020F0502020204030204"/>
              </a:rPr>
              <a:t>SVG needs and would appreciate support and assistance from fellow OAS Member States, Permanent Observers, Institutions, NGOs, Foundations, Charities, Individuals, and other partners, now and as the country rehabilitates its resources , lives and livelihoods.</a:t>
            </a:r>
          </a:p>
          <a:p>
            <a:endParaRPr lang="aa-ET" sz="1800" dirty="0">
              <a:solidFill>
                <a:schemeClr val="bg1"/>
              </a:solidFill>
              <a:cs typeface="Calibri" panose="020F0502020204030204"/>
            </a:endParaRPr>
          </a:p>
        </p:txBody>
      </p:sp>
      <p:grpSp>
        <p:nvGrpSpPr>
          <p:cNvPr id="28" name="Graphic 185">
            <a:extLst>
              <a:ext uri="{FF2B5EF4-FFF2-40B4-BE49-F238E27FC236}">
                <a16:creationId xmlns:a16="http://schemas.microsoft.com/office/drawing/2014/main" xmlns="" id="{3773FAF5-C452-4455-9411-D6AF5EBD4CA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xmlns="" id="{1ECA0D96-F63C-4F7B-BE16-0F3FE76D7D6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74F83A81-0546-400A-918A-90C9C48B81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xmlns="" id="{9741F692-A5B6-4215-86D9-B1FD4FF26A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xmlns="" id="{CC0876CB-9C60-4580-8FED-CD64EC7664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A879B3B7-48DB-4D3A-BB33-02766EAD3D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287360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xmlns="" id="{C7FA33FF-088D-4F16-95A2-2C64D353DE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9">
            <a:extLst>
              <a:ext uri="{FF2B5EF4-FFF2-40B4-BE49-F238E27FC236}">
                <a16:creationId xmlns:a16="http://schemas.microsoft.com/office/drawing/2014/main" xmlns="" id="{A376EFB1-01CF-419F-ABF1-2AF02BBFCB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1">
            <a:extLst>
              <a:ext uri="{FF2B5EF4-FFF2-40B4-BE49-F238E27FC236}">
                <a16:creationId xmlns:a16="http://schemas.microsoft.com/office/drawing/2014/main" xmlns="" id="{FF9DEA15-78BD-4750-AA18-B9F28A6D5A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956E4A4B-B0DE-2040-AAF9-871D9E2B357B}"/>
              </a:ext>
            </a:extLst>
          </p:cNvPr>
          <p:cNvSpPr>
            <a:spLocks noGrp="1"/>
          </p:cNvSpPr>
          <p:nvPr>
            <p:ph type="title"/>
          </p:nvPr>
        </p:nvSpPr>
        <p:spPr>
          <a:xfrm>
            <a:off x="804671" y="640080"/>
            <a:ext cx="3394795" cy="5257800"/>
          </a:xfrm>
        </p:spPr>
        <p:txBody>
          <a:bodyPr>
            <a:normAutofit/>
          </a:bodyPr>
          <a:lstStyle/>
          <a:p>
            <a:r>
              <a:rPr lang="aa-ET">
                <a:solidFill>
                  <a:schemeClr val="bg1"/>
                </a:solidFill>
              </a:rPr>
              <a:t>Support for Relief Efforts</a:t>
            </a:r>
          </a:p>
        </p:txBody>
      </p:sp>
      <p:sp>
        <p:nvSpPr>
          <p:cNvPr id="3" name="Content Placeholder 2">
            <a:extLst>
              <a:ext uri="{FF2B5EF4-FFF2-40B4-BE49-F238E27FC236}">
                <a16:creationId xmlns:a16="http://schemas.microsoft.com/office/drawing/2014/main" xmlns="" id="{1CEB1049-7BDF-1145-BDEF-68A1EE5E49B3}"/>
              </a:ext>
            </a:extLst>
          </p:cNvPr>
          <p:cNvSpPr>
            <a:spLocks noGrp="1"/>
          </p:cNvSpPr>
          <p:nvPr>
            <p:ph idx="1"/>
          </p:nvPr>
        </p:nvSpPr>
        <p:spPr>
          <a:xfrm>
            <a:off x="5358384" y="640081"/>
            <a:ext cx="6024654" cy="5515707"/>
          </a:xfrm>
        </p:spPr>
        <p:txBody>
          <a:bodyPr vert="horz" lIns="91440" tIns="45720" rIns="91440" bIns="45720" rtlCol="0" anchor="ctr">
            <a:normAutofit fontScale="77500" lnSpcReduction="20000"/>
          </a:bodyPr>
          <a:lstStyle/>
          <a:p>
            <a:r>
              <a:rPr lang="aa-ET" sz="2400" u="sng" dirty="0"/>
              <a:t>Banking information</a:t>
            </a:r>
            <a:r>
              <a:rPr lang="en-US" sz="2400" u="sng" dirty="0"/>
              <a:t>:</a:t>
            </a:r>
            <a:r>
              <a:rPr lang="aa-ET" sz="2400" dirty="0"/>
              <a:t> </a:t>
            </a:r>
            <a:endParaRPr lang="en-US" dirty="0">
              <a:ea typeface="+mn-lt"/>
              <a:cs typeface="+mn-lt"/>
            </a:endParaRPr>
          </a:p>
          <a:p>
            <a:pPr marL="0" indent="0">
              <a:buNone/>
            </a:pPr>
            <a:r>
              <a:rPr lang="en-US" sz="2400" dirty="0">
                <a:ea typeface="+mn-lt"/>
                <a:cs typeface="+mn-lt"/>
              </a:rPr>
              <a:t>Corresponding Banks: </a:t>
            </a:r>
            <a:endParaRPr lang="en-US" dirty="0">
              <a:ea typeface="+mn-lt"/>
              <a:cs typeface="+mn-lt"/>
            </a:endParaRPr>
          </a:p>
          <a:p>
            <a:pPr marL="0" indent="0">
              <a:buNone/>
            </a:pPr>
            <a:r>
              <a:rPr lang="en-US" sz="2400" dirty="0">
                <a:ea typeface="+mn-lt"/>
                <a:cs typeface="+mn-lt"/>
              </a:rPr>
              <a:t>1. Bank of America - SWIFT Code: BOFAUS3M </a:t>
            </a:r>
            <a:endParaRPr lang="aa-ET" dirty="0">
              <a:cs typeface="Calibri"/>
            </a:endParaRPr>
          </a:p>
          <a:p>
            <a:pPr marL="0" indent="0">
              <a:buNone/>
            </a:pPr>
            <a:r>
              <a:rPr lang="en-US" sz="2400" dirty="0">
                <a:ea typeface="+mn-lt"/>
                <a:cs typeface="+mn-lt"/>
              </a:rPr>
              <a:t>2. Bank of New York - SWIFT Code: IRVTUS3N </a:t>
            </a:r>
            <a:endParaRPr lang="aa-ET" dirty="0">
              <a:cs typeface="Calibri"/>
            </a:endParaRPr>
          </a:p>
          <a:p>
            <a:pPr marL="0" indent="0">
              <a:buNone/>
            </a:pPr>
            <a:endParaRPr lang="en-US" sz="2400" dirty="0">
              <a:ea typeface="+mn-lt"/>
              <a:cs typeface="+mn-lt"/>
            </a:endParaRPr>
          </a:p>
          <a:p>
            <a:pPr>
              <a:buFont typeface="Wingdings" panose="020B0604020202020204" pitchFamily="34" charset="0"/>
              <a:buChar char="q"/>
            </a:pPr>
            <a:r>
              <a:rPr lang="en-US" sz="2400" dirty="0">
                <a:ea typeface="+mn-lt"/>
                <a:cs typeface="+mn-lt"/>
              </a:rPr>
              <a:t>Name: </a:t>
            </a:r>
            <a:r>
              <a:rPr lang="en-US" sz="2400" b="1" dirty="0">
                <a:ea typeface="+mn-lt"/>
                <a:cs typeface="+mn-lt"/>
              </a:rPr>
              <a:t>Government of St. Vincent and the Grenadines -Accountant General - Disaster Relief Fund </a:t>
            </a:r>
            <a:endParaRPr lang="aa-ET" b="1" dirty="0">
              <a:cs typeface="Calibri" panose="020F0502020204030204"/>
            </a:endParaRPr>
          </a:p>
          <a:p>
            <a:pPr>
              <a:buFont typeface="Wingdings" panose="020B0604020202020204" pitchFamily="34" charset="0"/>
              <a:buChar char="q"/>
            </a:pPr>
            <a:r>
              <a:rPr lang="en-US" sz="2400" dirty="0">
                <a:ea typeface="+mn-lt"/>
                <a:cs typeface="+mn-lt"/>
              </a:rPr>
              <a:t>Bank: Bank of St. Vincent and the Grenadines </a:t>
            </a:r>
            <a:endParaRPr lang="aa-ET" dirty="0">
              <a:ea typeface="+mn-lt"/>
              <a:cs typeface="+mn-lt"/>
            </a:endParaRPr>
          </a:p>
          <a:p>
            <a:pPr>
              <a:buFont typeface="Wingdings" panose="020B0604020202020204" pitchFamily="34" charset="0"/>
              <a:buChar char="q"/>
            </a:pPr>
            <a:r>
              <a:rPr lang="en-US" sz="2400" dirty="0">
                <a:ea typeface="+mn-lt"/>
                <a:cs typeface="+mn-lt"/>
              </a:rPr>
              <a:t>Address: Bedford Street, Kingstown, St. Vincent and the Grenadines </a:t>
            </a:r>
            <a:endParaRPr lang="aa-ET" dirty="0">
              <a:cs typeface="Calibri" panose="020F0502020204030204"/>
            </a:endParaRPr>
          </a:p>
          <a:p>
            <a:pPr>
              <a:buFont typeface="Wingdings" panose="020B0604020202020204" pitchFamily="34" charset="0"/>
              <a:buChar char="q"/>
            </a:pPr>
            <a:r>
              <a:rPr lang="en-US" sz="2400" dirty="0">
                <a:ea typeface="+mn-lt"/>
                <a:cs typeface="+mn-lt"/>
              </a:rPr>
              <a:t>Account Number: 137741 </a:t>
            </a:r>
            <a:endParaRPr lang="aa-ET" dirty="0">
              <a:cs typeface="Calibri" panose="020F0502020204030204"/>
            </a:endParaRPr>
          </a:p>
          <a:p>
            <a:pPr>
              <a:buFont typeface="Wingdings" panose="020B0604020202020204" pitchFamily="34" charset="0"/>
              <a:buChar char="q"/>
            </a:pPr>
            <a:r>
              <a:rPr lang="en-US" sz="2400" dirty="0">
                <a:ea typeface="+mn-lt"/>
                <a:cs typeface="+mn-lt"/>
              </a:rPr>
              <a:t>Swift Code: NCBVVC22</a:t>
            </a:r>
            <a:endParaRPr lang="aa-ET" dirty="0">
              <a:cs typeface="Calibri" panose="020F0502020204030204"/>
            </a:endParaRPr>
          </a:p>
          <a:p>
            <a:pPr marL="0" indent="0">
              <a:buNone/>
            </a:pPr>
            <a:endParaRPr lang="en-US" sz="2400" dirty="0">
              <a:cs typeface="Calibri" panose="020F0502020204030204"/>
            </a:endParaRPr>
          </a:p>
          <a:p>
            <a:r>
              <a:rPr lang="aa-ET" sz="2400" u="sng" dirty="0"/>
              <a:t>Donation</a:t>
            </a:r>
            <a:r>
              <a:rPr lang="en-US" sz="2400" u="sng" dirty="0"/>
              <a:t> of items:</a:t>
            </a:r>
            <a:endParaRPr lang="aa-ET" sz="2400" u="sng" dirty="0">
              <a:cs typeface="Calibri"/>
            </a:endParaRPr>
          </a:p>
          <a:p>
            <a:pPr marL="0" indent="0">
              <a:buNone/>
            </a:pPr>
            <a:r>
              <a:rPr lang="aa-ET" sz="2400" dirty="0">
                <a:cs typeface="Calibri"/>
              </a:rPr>
              <a:t>SVG DRIP Donations Wish List</a:t>
            </a:r>
          </a:p>
          <a:p>
            <a:pPr marL="0" indent="0">
              <a:buNone/>
            </a:pPr>
            <a:r>
              <a:rPr lang="en-US" sz="2400" dirty="0">
                <a:ea typeface="+mn-lt"/>
                <a:cs typeface="+mn-lt"/>
                <a:hlinkClick r:id="rId2"/>
              </a:rPr>
              <a:t>https://www.amazon.com/hz/wishlist/ls/19I4BQNACQAQN?ref_=wl_share</a:t>
            </a:r>
            <a:endParaRPr lang="aa-ET" sz="2400" dirty="0">
              <a:ea typeface="+mn-lt"/>
              <a:cs typeface="+mn-lt"/>
            </a:endParaRPr>
          </a:p>
          <a:p>
            <a:endParaRPr lang="en-US" sz="2400" dirty="0">
              <a:cs typeface="Calibri"/>
            </a:endParaRPr>
          </a:p>
        </p:txBody>
      </p:sp>
    </p:spTree>
    <p:extLst>
      <p:ext uri="{BB962C8B-B14F-4D97-AF65-F5344CB8AC3E}">
        <p14:creationId xmlns:p14="http://schemas.microsoft.com/office/powerpoint/2010/main" val="1205350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2">
            <a:extLst>
              <a:ext uri="{FF2B5EF4-FFF2-40B4-BE49-F238E27FC236}">
                <a16:creationId xmlns:a16="http://schemas.microsoft.com/office/drawing/2014/main" xmlns="" id="{9228552E-C8B1-4A80-8448-0787CE0FC7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38">
            <a:extLst>
              <a:ext uri="{FF2B5EF4-FFF2-40B4-BE49-F238E27FC236}">
                <a16:creationId xmlns:a16="http://schemas.microsoft.com/office/drawing/2014/main" xmlns="" id="{6E609CF5-D99A-4BBA-BAFF-3B4BE17E5FCF}"/>
              </a:ext>
            </a:extLst>
          </p:cNvPr>
          <p:cNvPicPr>
            <a:picLocks noChangeAspect="1"/>
          </p:cNvPicPr>
          <p:nvPr/>
        </p:nvPicPr>
        <p:blipFill rotWithShape="1">
          <a:blip r:embed="rId3">
            <a:alphaModFix amt="35000"/>
          </a:blip>
          <a:srcRect t="6265" r="-2" b="-2"/>
          <a:stretch/>
        </p:blipFill>
        <p:spPr>
          <a:xfrm>
            <a:off x="20" y="10"/>
            <a:ext cx="12191980" cy="6857990"/>
          </a:xfrm>
          <a:prstGeom prst="rect">
            <a:avLst/>
          </a:prstGeom>
        </p:spPr>
      </p:pic>
      <p:sp>
        <p:nvSpPr>
          <p:cNvPr id="3" name="Title 2">
            <a:extLst>
              <a:ext uri="{FF2B5EF4-FFF2-40B4-BE49-F238E27FC236}">
                <a16:creationId xmlns:a16="http://schemas.microsoft.com/office/drawing/2014/main" xmlns="" id="{DFFA8B5D-716C-0341-AF36-4F51AE18B89F}"/>
              </a:ext>
            </a:extLst>
          </p:cNvPr>
          <p:cNvSpPr>
            <a:spLocks noGrp="1"/>
          </p:cNvSpPr>
          <p:nvPr>
            <p:ph type="title"/>
          </p:nvPr>
        </p:nvSpPr>
        <p:spPr>
          <a:xfrm>
            <a:off x="838200" y="365125"/>
            <a:ext cx="10515600" cy="1325563"/>
          </a:xfrm>
        </p:spPr>
        <p:txBody>
          <a:bodyPr>
            <a:normAutofit/>
          </a:bodyPr>
          <a:lstStyle/>
          <a:p>
            <a:r>
              <a:rPr lang="aa-ET">
                <a:solidFill>
                  <a:srgbClr val="FFFFFF"/>
                </a:solidFill>
              </a:rPr>
              <a:t>Needs List</a:t>
            </a:r>
            <a:br>
              <a:rPr lang="aa-ET">
                <a:solidFill>
                  <a:srgbClr val="FFFFFF"/>
                </a:solidFill>
              </a:rPr>
            </a:br>
            <a:endParaRPr lang="en-US">
              <a:solidFill>
                <a:srgbClr val="FFFFFF"/>
              </a:solidFill>
              <a:cs typeface="Calibri Light"/>
            </a:endParaRPr>
          </a:p>
        </p:txBody>
      </p:sp>
      <p:graphicFrame>
        <p:nvGraphicFramePr>
          <p:cNvPr id="44" name="Content Placeholder 3">
            <a:extLst>
              <a:ext uri="{FF2B5EF4-FFF2-40B4-BE49-F238E27FC236}">
                <a16:creationId xmlns:a16="http://schemas.microsoft.com/office/drawing/2014/main" xmlns="" id="{FA601F41-D5BA-4466-86D7-042153E9E2F6}"/>
              </a:ext>
            </a:extLst>
          </p:cNvPr>
          <p:cNvGraphicFramePr>
            <a:graphicFrameLocks noGrp="1"/>
          </p:cNvGraphicFramePr>
          <p:nvPr>
            <p:ph idx="1"/>
            <p:extLst>
              <p:ext uri="{D42A27DB-BD31-4B8C-83A1-F6EECF244321}">
                <p14:modId xmlns:p14="http://schemas.microsoft.com/office/powerpoint/2010/main" val="44506979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81431447"/>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xmlns=""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E2384209-CB15-4CDF-9D31-C44FD9A3F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2633B3B5-CC90-43F0-8714-D31D1F3F0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kite, flying, outdoor, sky&#10;&#10;Description automatically generated">
            <a:extLst>
              <a:ext uri="{FF2B5EF4-FFF2-40B4-BE49-F238E27FC236}">
                <a16:creationId xmlns:a16="http://schemas.microsoft.com/office/drawing/2014/main" xmlns="" id="{C01BD498-3042-4BD6-A3CE-08D3BBBA3DEC}"/>
              </a:ext>
            </a:extLst>
          </p:cNvPr>
          <p:cNvPicPr>
            <a:picLocks noChangeAspect="1"/>
          </p:cNvPicPr>
          <p:nvPr/>
        </p:nvPicPr>
        <p:blipFill>
          <a:blip r:embed="rId2"/>
          <a:stretch>
            <a:fillRect/>
          </a:stretch>
        </p:blipFill>
        <p:spPr>
          <a:xfrm>
            <a:off x="3621976" y="0"/>
            <a:ext cx="5441532" cy="6865257"/>
          </a:xfrm>
          <a:prstGeom prst="rect">
            <a:avLst/>
          </a:prstGeom>
        </p:spPr>
      </p:pic>
      <p:sp>
        <p:nvSpPr>
          <p:cNvPr id="5" name="TextBox 4">
            <a:extLst>
              <a:ext uri="{FF2B5EF4-FFF2-40B4-BE49-F238E27FC236}">
                <a16:creationId xmlns:a16="http://schemas.microsoft.com/office/drawing/2014/main" xmlns="" id="{A6239E72-F854-408A-BCCA-C0FD20155875}"/>
              </a:ext>
            </a:extLst>
          </p:cNvPr>
          <p:cNvSpPr txBox="1"/>
          <p:nvPr/>
        </p:nvSpPr>
        <p:spPr>
          <a:xfrm rot="-900000">
            <a:off x="4622800" y="2439536"/>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i="1" dirty="0">
                <a:cs typeface="Calibri"/>
              </a:rPr>
              <a:t>Thank You!!</a:t>
            </a:r>
          </a:p>
        </p:txBody>
      </p:sp>
    </p:spTree>
    <p:extLst>
      <p:ext uri="{BB962C8B-B14F-4D97-AF65-F5344CB8AC3E}">
        <p14:creationId xmlns:p14="http://schemas.microsoft.com/office/powerpoint/2010/main" val="3011822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27" name="Rectangle 97">
            <a:extLst>
              <a:ext uri="{FF2B5EF4-FFF2-40B4-BE49-F238E27FC236}">
                <a16:creationId xmlns:a16="http://schemas.microsoft.com/office/drawing/2014/main" xmlns="" id="{1D50F262-343C-4101-AB3C-9DA1072F73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Map of St Vincent and the Grenadines | Saint vincent and the grenadines,  Political map, Saint vincent">
            <a:extLst>
              <a:ext uri="{FF2B5EF4-FFF2-40B4-BE49-F238E27FC236}">
                <a16:creationId xmlns:a16="http://schemas.microsoft.com/office/drawing/2014/main" xmlns="" id="{D8399573-EFE8-D846-A2D1-AD1317F2B4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593"/>
          <a:stretch/>
        </p:blipFill>
        <p:spPr bwMode="auto">
          <a:xfrm>
            <a:off x="7816130" y="-2"/>
            <a:ext cx="4375870" cy="6858000"/>
          </a:xfrm>
          <a:custGeom>
            <a:avLst/>
            <a:gdLst/>
            <a:ahLst/>
            <a:cxnLst/>
            <a:rect l="l" t="t" r="r" b="b"/>
            <a:pathLst>
              <a:path w="4375870" h="6858000">
                <a:moveTo>
                  <a:pt x="4441" y="0"/>
                </a:moveTo>
                <a:lnTo>
                  <a:pt x="4375870" y="0"/>
                </a:lnTo>
                <a:lnTo>
                  <a:pt x="4375870" y="23"/>
                </a:lnTo>
                <a:lnTo>
                  <a:pt x="4375870"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a:noFill/>
          <a:extLst>
            <a:ext uri="{909E8E84-426E-40DD-AFC4-6F175D3DCCD1}">
              <a14:hiddenFill xmlns:a14="http://schemas.microsoft.com/office/drawing/2010/main">
                <a:solidFill>
                  <a:srgbClr val="FFFFFF"/>
                </a:solidFill>
              </a14:hiddenFill>
            </a:ext>
          </a:extLst>
        </p:spPr>
      </p:pic>
      <p:pic>
        <p:nvPicPr>
          <p:cNvPr id="3" name="Picture 3">
            <a:extLst>
              <a:ext uri="{FF2B5EF4-FFF2-40B4-BE49-F238E27FC236}">
                <a16:creationId xmlns:a16="http://schemas.microsoft.com/office/drawing/2014/main" xmlns="" id="{76A9CD42-E1D4-4D05-A43B-FAEBC8F9C241}"/>
              </a:ext>
            </a:extLst>
          </p:cNvPr>
          <p:cNvPicPr>
            <a:picLocks noChangeAspect="1"/>
          </p:cNvPicPr>
          <p:nvPr/>
        </p:nvPicPr>
        <p:blipFill rotWithShape="1">
          <a:blip r:embed="rId3"/>
          <a:srcRect l="9917"/>
          <a:stretch/>
        </p:blipFill>
        <p:spPr>
          <a:xfrm>
            <a:off x="3595404" y="33"/>
            <a:ext cx="4942298" cy="6857999"/>
          </a:xfrm>
          <a:custGeom>
            <a:avLst/>
            <a:gdLst/>
            <a:ahLst/>
            <a:cxnLst/>
            <a:rect l="l" t="t" r="r" b="b"/>
            <a:pathLst>
              <a:path w="4942298" h="6857999">
                <a:moveTo>
                  <a:pt x="0" y="0"/>
                </a:moveTo>
                <a:lnTo>
                  <a:pt x="4164238" y="0"/>
                </a:lnTo>
                <a:lnTo>
                  <a:pt x="4271743" y="210478"/>
                </a:lnTo>
                <a:cubicBezTo>
                  <a:pt x="4695097" y="1127919"/>
                  <a:pt x="4942298" y="2233909"/>
                  <a:pt x="4942298" y="3424428"/>
                </a:cubicBezTo>
                <a:cubicBezTo>
                  <a:pt x="4942298" y="4614948"/>
                  <a:pt x="4695097" y="5720938"/>
                  <a:pt x="4271743" y="6638378"/>
                </a:cubicBezTo>
                <a:lnTo>
                  <a:pt x="4159568" y="6857999"/>
                </a:lnTo>
                <a:lnTo>
                  <a:pt x="49488" y="6857999"/>
                </a:lnTo>
                <a:lnTo>
                  <a:pt x="119616" y="6721637"/>
                </a:lnTo>
                <a:cubicBezTo>
                  <a:pt x="540124" y="5863919"/>
                  <a:pt x="796416" y="4724528"/>
                  <a:pt x="796416" y="3474162"/>
                </a:cubicBezTo>
                <a:cubicBezTo>
                  <a:pt x="796416" y="2140439"/>
                  <a:pt x="504812" y="932979"/>
                  <a:pt x="33352" y="58950"/>
                </a:cubicBezTo>
                <a:close/>
              </a:path>
            </a:pathLst>
          </a:custGeom>
        </p:spPr>
      </p:pic>
      <p:sp useBgFill="1">
        <p:nvSpPr>
          <p:cNvPr id="4128" name="Freeform: Shape 99">
            <a:extLst>
              <a:ext uri="{FF2B5EF4-FFF2-40B4-BE49-F238E27FC236}">
                <a16:creationId xmlns:a16="http://schemas.microsoft.com/office/drawing/2014/main" xmlns="" id="{6A0924B3-0260-445E-AFD7-9533C0D1B3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397136" cy="6858000"/>
          </a:xfrm>
          <a:custGeom>
            <a:avLst/>
            <a:gdLst>
              <a:gd name="connsiteX0" fmla="*/ 0 w 4397136"/>
              <a:gd name="connsiteY0" fmla="*/ 0 h 6858000"/>
              <a:gd name="connsiteX1" fmla="*/ 3599069 w 4397136"/>
              <a:gd name="connsiteY1" fmla="*/ 0 h 6858000"/>
              <a:gd name="connsiteX2" fmla="*/ 3634072 w 4397136"/>
              <a:gd name="connsiteY2" fmla="*/ 58977 h 6858000"/>
              <a:gd name="connsiteX3" fmla="*/ 4397136 w 4397136"/>
              <a:gd name="connsiteY3" fmla="*/ 3474189 h 6858000"/>
              <a:gd name="connsiteX4" fmla="*/ 3802221 w 4397136"/>
              <a:gd name="connsiteY4" fmla="*/ 6546415 h 6858000"/>
              <a:gd name="connsiteX5" fmla="*/ 3649466 w 4397136"/>
              <a:gd name="connsiteY5" fmla="*/ 6858000 h 6858000"/>
              <a:gd name="connsiteX6" fmla="*/ 0 w 439713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7136" h="6858000">
                <a:moveTo>
                  <a:pt x="0" y="0"/>
                </a:moveTo>
                <a:lnTo>
                  <a:pt x="3599069" y="0"/>
                </a:lnTo>
                <a:lnTo>
                  <a:pt x="3634072" y="58977"/>
                </a:lnTo>
                <a:cubicBezTo>
                  <a:pt x="4105532" y="933006"/>
                  <a:pt x="4397136" y="2140466"/>
                  <a:pt x="4397136" y="3474189"/>
                </a:cubicBezTo>
                <a:cubicBezTo>
                  <a:pt x="4397136" y="4641197"/>
                  <a:pt x="4173877" y="5711534"/>
                  <a:pt x="3802221" y="6546415"/>
                </a:cubicBezTo>
                <a:lnTo>
                  <a:pt x="3649466"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2" name="Freeform: Shape 101">
            <a:extLst>
              <a:ext uri="{FF2B5EF4-FFF2-40B4-BE49-F238E27FC236}">
                <a16:creationId xmlns:a16="http://schemas.microsoft.com/office/drawing/2014/main" xmlns="" id="{7C34E8CB-B972-4A94-8469-315C10C2AA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386504" cy="6858000"/>
          </a:xfrm>
          <a:custGeom>
            <a:avLst/>
            <a:gdLst>
              <a:gd name="connsiteX0" fmla="*/ 0 w 4386504"/>
              <a:gd name="connsiteY0" fmla="*/ 0 h 6858000"/>
              <a:gd name="connsiteX1" fmla="*/ 3588437 w 4386504"/>
              <a:gd name="connsiteY1" fmla="*/ 0 h 6858000"/>
              <a:gd name="connsiteX2" fmla="*/ 3623440 w 4386504"/>
              <a:gd name="connsiteY2" fmla="*/ 58977 h 6858000"/>
              <a:gd name="connsiteX3" fmla="*/ 4386504 w 4386504"/>
              <a:gd name="connsiteY3" fmla="*/ 3474189 h 6858000"/>
              <a:gd name="connsiteX4" fmla="*/ 3791589 w 4386504"/>
              <a:gd name="connsiteY4" fmla="*/ 6546415 h 6858000"/>
              <a:gd name="connsiteX5" fmla="*/ 3638834 w 4386504"/>
              <a:gd name="connsiteY5" fmla="*/ 6858000 h 6858000"/>
              <a:gd name="connsiteX6" fmla="*/ 0 w 438650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6504" h="6858000">
                <a:moveTo>
                  <a:pt x="0" y="0"/>
                </a:moveTo>
                <a:lnTo>
                  <a:pt x="3588437" y="0"/>
                </a:lnTo>
                <a:lnTo>
                  <a:pt x="3623440" y="58977"/>
                </a:lnTo>
                <a:cubicBezTo>
                  <a:pt x="4094900" y="933006"/>
                  <a:pt x="4386504" y="2140466"/>
                  <a:pt x="4386504" y="3474189"/>
                </a:cubicBezTo>
                <a:cubicBezTo>
                  <a:pt x="4386504" y="4641197"/>
                  <a:pt x="4163245" y="5711534"/>
                  <a:pt x="3791589" y="6546415"/>
                </a:cubicBezTo>
                <a:lnTo>
                  <a:pt x="363883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EBEAF4D7-F017-6C40-99D1-61F9623BF1B8}"/>
              </a:ext>
            </a:extLst>
          </p:cNvPr>
          <p:cNvSpPr>
            <a:spLocks noGrp="1"/>
          </p:cNvSpPr>
          <p:nvPr>
            <p:ph type="title"/>
          </p:nvPr>
        </p:nvSpPr>
        <p:spPr>
          <a:xfrm>
            <a:off x="438913" y="1511589"/>
            <a:ext cx="3430958" cy="2896432"/>
          </a:xfrm>
        </p:spPr>
        <p:txBody>
          <a:bodyPr vert="horz" lIns="91440" tIns="45720" rIns="91440" bIns="45720" rtlCol="0" anchor="b">
            <a:normAutofit/>
          </a:bodyPr>
          <a:lstStyle/>
          <a:p>
            <a:pPr algn="ctr"/>
            <a:r>
              <a:rPr lang="en-US" sz="3400" kern="1200">
                <a:latin typeface="+mj-lt"/>
                <a:ea typeface="+mj-ea"/>
                <a:cs typeface="+mj-cs"/>
              </a:rPr>
              <a:t>Location of the La </a:t>
            </a:r>
            <a:r>
              <a:rPr lang="en-US" sz="3400"/>
              <a:t>Soufrière</a:t>
            </a:r>
            <a:r>
              <a:rPr lang="en-US" sz="3400" kern="1200">
                <a:latin typeface="+mj-lt"/>
                <a:ea typeface="+mj-ea"/>
                <a:cs typeface="+mj-cs"/>
              </a:rPr>
              <a:t> Volcano in  Saint Vincent and the</a:t>
            </a:r>
            <a:r>
              <a:rPr lang="en-US" sz="3400" kern="1200"/>
              <a:t/>
            </a:r>
            <a:br>
              <a:rPr lang="en-US" sz="3400" kern="1200"/>
            </a:br>
            <a:r>
              <a:rPr lang="en-US" sz="3400" kern="1200">
                <a:latin typeface="+mj-lt"/>
                <a:ea typeface="+mj-ea"/>
                <a:cs typeface="+mj-cs"/>
              </a:rPr>
              <a:t>Grenadines (SVG) </a:t>
            </a:r>
            <a:endParaRPr lang="en-US">
              <a:ea typeface="+mj-ea"/>
              <a:cs typeface="+mj-cs"/>
            </a:endParaRPr>
          </a:p>
        </p:txBody>
      </p:sp>
      <p:sp>
        <p:nvSpPr>
          <p:cNvPr id="104" name="Rectangle 103">
            <a:extLst>
              <a:ext uri="{FF2B5EF4-FFF2-40B4-BE49-F238E27FC236}">
                <a16:creationId xmlns:a16="http://schemas.microsoft.com/office/drawing/2014/main" xmlns="" id="{114A821F-8663-46BA-8CC0-D4C44F639F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106" name="Rectangle 105">
            <a:extLst>
              <a:ext uri="{FF2B5EF4-FFF2-40B4-BE49-F238E27FC236}">
                <a16:creationId xmlns:a16="http://schemas.microsoft.com/office/drawing/2014/main" xmlns="" id="{67EF550F-47CE-4FB2-9DAC-12AD835C83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8912" y="4544568"/>
            <a:ext cx="341496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043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3"/>
                                        </p:tgtEl>
                                        <p:attrNameLst>
                                          <p:attrName>style.visibility</p:attrName>
                                        </p:attrNameLst>
                                      </p:cBhvr>
                                      <p:to>
                                        <p:strVal val="visible"/>
                                      </p:to>
                                    </p:set>
                                    <p:animEffect transition="in" filter="fade">
                                      <p:cBhvr>
                                        <p:cTn id="10" dur="700"/>
                                        <p:tgtEl>
                                          <p:spTgt spid="3"/>
                                        </p:tgtEl>
                                      </p:cBhvr>
                                    </p:animEffect>
                                  </p:childTnLst>
                                </p:cTn>
                              </p:par>
                              <p:par>
                                <p:cTn id="11" presetID="10" presetClass="entr" presetSubtype="0" fill="hold" nodeType="withEffect">
                                  <p:stCondLst>
                                    <p:cond delay="0"/>
                                  </p:stCondLst>
                                  <p:iterate>
                                    <p:tmPct val="10000"/>
                                  </p:iterate>
                                  <p:childTnLst>
                                    <p:set>
                                      <p:cBhvr>
                                        <p:cTn id="12" dur="1" fill="hold">
                                          <p:stCondLst>
                                            <p:cond delay="0"/>
                                          </p:stCondLst>
                                        </p:cTn>
                                        <p:tgtEl>
                                          <p:spTgt spid="4100"/>
                                        </p:tgtEl>
                                        <p:attrNameLst>
                                          <p:attrName>style.visibility</p:attrName>
                                        </p:attrNameLst>
                                      </p:cBhvr>
                                      <p:to>
                                        <p:strVal val="visible"/>
                                      </p:to>
                                    </p:set>
                                    <p:animEffect transition="in" filter="fade">
                                      <p:cBhvr>
                                        <p:cTn id="13" dur="7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E56EFC-073E-9148-95B0-A9E1CF68300D}"/>
              </a:ext>
            </a:extLst>
          </p:cNvPr>
          <p:cNvSpPr>
            <a:spLocks noGrp="1"/>
          </p:cNvSpPr>
          <p:nvPr>
            <p:ph type="title"/>
          </p:nvPr>
        </p:nvSpPr>
        <p:spPr>
          <a:xfrm>
            <a:off x="839788" y="457200"/>
            <a:ext cx="3932237" cy="800100"/>
          </a:xfrm>
        </p:spPr>
        <p:txBody>
          <a:bodyPr>
            <a:normAutofit/>
          </a:bodyPr>
          <a:lstStyle/>
          <a:p>
            <a:r>
              <a:rPr lang="en-US"/>
              <a:t>29th December, 2020	</a:t>
            </a:r>
            <a:endParaRPr lang="aa-ET"/>
          </a:p>
        </p:txBody>
      </p:sp>
      <p:sp>
        <p:nvSpPr>
          <p:cNvPr id="3" name="Content Placeholder 2">
            <a:extLst>
              <a:ext uri="{FF2B5EF4-FFF2-40B4-BE49-F238E27FC236}">
                <a16:creationId xmlns:a16="http://schemas.microsoft.com/office/drawing/2014/main" xmlns="" id="{A7FF81CE-C926-C248-A474-3747F4314241}"/>
              </a:ext>
            </a:extLst>
          </p:cNvPr>
          <p:cNvSpPr>
            <a:spLocks noGrp="1"/>
          </p:cNvSpPr>
          <p:nvPr>
            <p:ph type="body" sz="half" idx="2"/>
          </p:nvPr>
        </p:nvSpPr>
        <p:spPr>
          <a:xfrm>
            <a:off x="839788" y="1257300"/>
            <a:ext cx="4716379" cy="5600700"/>
          </a:xfrm>
        </p:spPr>
        <p:txBody>
          <a:bodyPr vert="horz" lIns="91440" tIns="45720" rIns="91440" bIns="45720" rtlCol="0" anchor="t">
            <a:normAutofit/>
          </a:bodyPr>
          <a:lstStyle/>
          <a:p>
            <a:r>
              <a:rPr lang="en-GB" sz="2200"/>
              <a:t>The Government of Saint Vincent and the Grenadines (SVG) and the National Emergency Management Organization (NEMO) informed the nation of increased activity at the La Soufrière volcano.</a:t>
            </a:r>
          </a:p>
          <a:p>
            <a:pPr marL="800100" lvl="1" indent="-342900">
              <a:buFont typeface="Arial" panose="020B0604020202020204" pitchFamily="34" charset="0"/>
              <a:buChar char="•"/>
            </a:pPr>
            <a:r>
              <a:rPr lang="en-GB" sz="2200"/>
              <a:t>Further checks revealed an effusive eruption and the creation of a new dome on the western side of the volcano.</a:t>
            </a:r>
            <a:endParaRPr lang="en-GB" sz="2200">
              <a:cs typeface="Calibri"/>
            </a:endParaRPr>
          </a:p>
          <a:p>
            <a:pPr marL="800100" lvl="1" indent="-342900">
              <a:buFont typeface="Arial" panose="020B0604020202020204" pitchFamily="34" charset="0"/>
              <a:buChar char="•"/>
            </a:pPr>
            <a:r>
              <a:rPr lang="en-GB" sz="2200"/>
              <a:t>An </a:t>
            </a:r>
            <a:r>
              <a:rPr lang="en-GB" sz="2200" b="1">
                <a:solidFill>
                  <a:schemeClr val="accent2"/>
                </a:solidFill>
              </a:rPr>
              <a:t>orange alert </a:t>
            </a:r>
            <a:r>
              <a:rPr lang="en-GB" sz="2200"/>
              <a:t>was issued for the country.</a:t>
            </a:r>
            <a:endParaRPr lang="en-GB" sz="2200">
              <a:cs typeface="Calibri"/>
            </a:endParaRPr>
          </a:p>
          <a:p>
            <a:pPr marL="800100" lvl="1" indent="-342900">
              <a:buFont typeface="Arial" panose="020B0604020202020204" pitchFamily="34" charset="0"/>
              <a:buChar char="•"/>
            </a:pPr>
            <a:r>
              <a:rPr lang="en-GB" sz="2200"/>
              <a:t>Communities in the </a:t>
            </a:r>
            <a:r>
              <a:rPr lang="en-GB" sz="2200" b="1">
                <a:solidFill>
                  <a:srgbClr val="FF0000"/>
                </a:solidFill>
              </a:rPr>
              <a:t>red</a:t>
            </a:r>
            <a:r>
              <a:rPr lang="en-GB" sz="2200"/>
              <a:t> and </a:t>
            </a:r>
            <a:r>
              <a:rPr lang="en-GB" sz="2200" b="1">
                <a:solidFill>
                  <a:schemeClr val="accent2"/>
                </a:solidFill>
              </a:rPr>
              <a:t>orange</a:t>
            </a:r>
            <a:r>
              <a:rPr lang="en-GB" sz="2200"/>
              <a:t> zones were placed on evacuation alert in the event of an explosive eruption.</a:t>
            </a:r>
            <a:endParaRPr lang="en-GB" sz="2200">
              <a:cs typeface="Calibri"/>
            </a:endParaRPr>
          </a:p>
          <a:p>
            <a:pPr marL="0" indent="0">
              <a:buNone/>
            </a:pPr>
            <a:endParaRPr lang="aa-ET"/>
          </a:p>
        </p:txBody>
      </p:sp>
      <p:pic>
        <p:nvPicPr>
          <p:cNvPr id="12" name="Picture 2" descr="St. Vincent and the Grenadines National Emergency Management Plan">
            <a:extLst>
              <a:ext uri="{FF2B5EF4-FFF2-40B4-BE49-F238E27FC236}">
                <a16:creationId xmlns:a16="http://schemas.microsoft.com/office/drawing/2014/main" xmlns="" id="{28CAA9D7-5A12-ED46-891A-EC2DD5BF7D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7032" y="1257300"/>
            <a:ext cx="4716379" cy="56007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xmlns="" id="{04D09828-6263-2B44-98EC-A85E2137632F}"/>
              </a:ext>
            </a:extLst>
          </p:cNvPr>
          <p:cNvSpPr/>
          <p:nvPr/>
        </p:nvSpPr>
        <p:spPr>
          <a:xfrm>
            <a:off x="5747786" y="864268"/>
            <a:ext cx="4674870" cy="369332"/>
          </a:xfrm>
          <a:prstGeom prst="rect">
            <a:avLst/>
          </a:prstGeom>
        </p:spPr>
        <p:txBody>
          <a:bodyPr wrap="none">
            <a:spAutoFit/>
          </a:bodyPr>
          <a:lstStyle/>
          <a:p>
            <a:r>
              <a:rPr lang="en-US"/>
              <a:t>Saint Vincent and the Grenadines – Hazard Map</a:t>
            </a:r>
            <a:endParaRPr lang="aa-ET"/>
          </a:p>
        </p:txBody>
      </p:sp>
    </p:spTree>
    <p:extLst>
      <p:ext uri="{BB962C8B-B14F-4D97-AF65-F5344CB8AC3E}">
        <p14:creationId xmlns:p14="http://schemas.microsoft.com/office/powerpoint/2010/main" val="3567284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B7DF51F-370B-4E49-A27D-7846A94BD346}"/>
              </a:ext>
            </a:extLst>
          </p:cNvPr>
          <p:cNvSpPr>
            <a:spLocks noGrp="1"/>
          </p:cNvSpPr>
          <p:nvPr>
            <p:ph type="body" sz="half" idx="2"/>
          </p:nvPr>
        </p:nvSpPr>
        <p:spPr>
          <a:xfrm>
            <a:off x="839788" y="208547"/>
            <a:ext cx="3932237" cy="5660441"/>
          </a:xfrm>
        </p:spPr>
        <p:txBody>
          <a:bodyPr vert="horz" lIns="91440" tIns="45720" rIns="91440" bIns="45720" rtlCol="0" anchor="t">
            <a:normAutofit fontScale="92500" lnSpcReduction="10000"/>
          </a:bodyPr>
          <a:lstStyle/>
          <a:p>
            <a:r>
              <a:rPr lang="en-GB" sz="2600" dirty="0"/>
              <a:t>The SVG Volcano Monitoring and Evaluation Team received support from the University of the West Indies Seismic Research </a:t>
            </a:r>
            <a:r>
              <a:rPr lang="en-GB" sz="2600" dirty="0" err="1"/>
              <a:t>Center</a:t>
            </a:r>
            <a:r>
              <a:rPr lang="en-GB" sz="2600" dirty="0"/>
              <a:t> (UWI-SRC) in Trinidad and Tobago.</a:t>
            </a:r>
          </a:p>
          <a:p>
            <a:r>
              <a:rPr lang="en-GB" sz="2600" dirty="0"/>
              <a:t>The lead scientist, Professor Richard Robertson, indicated that the duration of the effusive eruptions was unclear and was uncertain as to when eruptions would turn explosive. </a:t>
            </a:r>
            <a:endParaRPr lang="en-GB" sz="2600" dirty="0">
              <a:ea typeface="+mn-lt"/>
              <a:cs typeface="+mn-lt"/>
            </a:endParaRPr>
          </a:p>
          <a:p>
            <a:r>
              <a:rPr lang="en-GB" sz="2600" dirty="0"/>
              <a:t>Additional monitoring equipment was installed and samples were collected from the new dome.</a:t>
            </a:r>
            <a:endParaRPr lang="en-GB" sz="2600" dirty="0">
              <a:cs typeface="Calibri"/>
            </a:endParaRPr>
          </a:p>
          <a:p>
            <a:endParaRPr lang="aa-ET" dirty="0"/>
          </a:p>
        </p:txBody>
      </p:sp>
      <p:pic>
        <p:nvPicPr>
          <p:cNvPr id="6146" name="Picture 2" descr="Team begins 24-hour monitoring of La Soufrière volcano in St Vincent |  Caribbean | Jamaica Gleaner">
            <a:extLst>
              <a:ext uri="{FF2B5EF4-FFF2-40B4-BE49-F238E27FC236}">
                <a16:creationId xmlns:a16="http://schemas.microsoft.com/office/drawing/2014/main" xmlns="" id="{51CB00EF-AC9D-3C4E-9775-0A458A375E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4432" y="208547"/>
            <a:ext cx="5842000" cy="56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923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Cruise Ships Arriving Friday to Evacuate St. Vincent Residents as La  Soufriere Volcano Threatens Explosion">
            <a:extLst>
              <a:ext uri="{FF2B5EF4-FFF2-40B4-BE49-F238E27FC236}">
                <a16:creationId xmlns:a16="http://schemas.microsoft.com/office/drawing/2014/main" xmlns="" id="{843F14A9-A7AE-CB48-9501-3E29AE2C98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68" r="17886" b="1"/>
          <a:stretch/>
        </p:blipFill>
        <p:spPr bwMode="auto">
          <a:xfrm>
            <a:off x="4117521" y="10"/>
            <a:ext cx="8074479" cy="6857990"/>
          </a:xfrm>
          <a:prstGeom prst="rect">
            <a:avLst/>
          </a:prstGeom>
          <a:noFill/>
          <a:extLst>
            <a:ext uri="{909E8E84-426E-40DD-AFC4-6F175D3DCCD1}">
              <a14:hiddenFill xmlns:a14="http://schemas.microsoft.com/office/drawing/2010/main">
                <a:solidFill>
                  <a:srgbClr val="FFFFFF"/>
                </a:solidFill>
              </a14:hiddenFill>
            </a:ext>
          </a:extLst>
        </p:spPr>
      </p:pic>
      <p:sp>
        <p:nvSpPr>
          <p:cNvPr id="7186" name="Freeform: Shape 70">
            <a:extLst>
              <a:ext uri="{FF2B5EF4-FFF2-40B4-BE49-F238E27FC236}">
                <a16:creationId xmlns:a16="http://schemas.microsoft.com/office/drawing/2014/main" xmlns="" id="{8F23F8A3-8FD7-4779-8323-FDC26BE998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87" name="Freeform: Shape 72">
            <a:extLst>
              <a:ext uri="{FF2B5EF4-FFF2-40B4-BE49-F238E27FC236}">
                <a16:creationId xmlns:a16="http://schemas.microsoft.com/office/drawing/2014/main" xmlns="" id="{F605C4CC-A25C-416F-8333-7CB7DC97D8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2E1679CD-13E7-914E-9D29-6CFBA0A149DD}"/>
              </a:ext>
            </a:extLst>
          </p:cNvPr>
          <p:cNvSpPr>
            <a:spLocks noGrp="1"/>
          </p:cNvSpPr>
          <p:nvPr>
            <p:ph type="title"/>
          </p:nvPr>
        </p:nvSpPr>
        <p:spPr>
          <a:xfrm>
            <a:off x="804672" y="365125"/>
            <a:ext cx="5266155" cy="1325563"/>
          </a:xfrm>
        </p:spPr>
        <p:txBody>
          <a:bodyPr vert="horz" lIns="91440" tIns="45720" rIns="91440" bIns="45720" rtlCol="0" anchor="ctr">
            <a:normAutofit/>
          </a:bodyPr>
          <a:lstStyle/>
          <a:p>
            <a:r>
              <a:rPr lang="en-US" sz="4400" dirty="0"/>
              <a:t>23</a:t>
            </a:r>
            <a:r>
              <a:rPr lang="en-US" sz="4400" baseline="30000" dirty="0"/>
              <a:t>rd</a:t>
            </a:r>
            <a:r>
              <a:rPr lang="en-US" sz="4400" dirty="0"/>
              <a:t> March, 2021</a:t>
            </a:r>
          </a:p>
        </p:txBody>
      </p:sp>
      <p:sp>
        <p:nvSpPr>
          <p:cNvPr id="3" name="Content Placeholder 2">
            <a:extLst>
              <a:ext uri="{FF2B5EF4-FFF2-40B4-BE49-F238E27FC236}">
                <a16:creationId xmlns:a16="http://schemas.microsoft.com/office/drawing/2014/main" xmlns="" id="{28664F63-EE1E-F340-B071-E45E7F950D0B}"/>
              </a:ext>
            </a:extLst>
          </p:cNvPr>
          <p:cNvSpPr>
            <a:spLocks noGrp="1"/>
          </p:cNvSpPr>
          <p:nvPr>
            <p:ph type="body" sz="half" idx="2"/>
          </p:nvPr>
        </p:nvSpPr>
        <p:spPr>
          <a:xfrm>
            <a:off x="804672" y="2022601"/>
            <a:ext cx="3941499" cy="4154361"/>
          </a:xfrm>
        </p:spPr>
        <p:txBody>
          <a:bodyPr vert="horz" lIns="91440" tIns="45720" rIns="91440" bIns="45720" rtlCol="0">
            <a:normAutofit/>
          </a:bodyPr>
          <a:lstStyle/>
          <a:p>
            <a:pPr indent="-228600">
              <a:buFont typeface="Arial" panose="020B0604020202020204" pitchFamily="34" charset="0"/>
              <a:buChar char="•"/>
            </a:pPr>
            <a:r>
              <a:rPr lang="en-US" sz="2000" dirty="0"/>
              <a:t>Changes in volcanic activity   reported by the scientists</a:t>
            </a:r>
          </a:p>
          <a:p>
            <a:pPr marL="914400" lvl="1" indent="-228600">
              <a:buFont typeface="Arial" panose="020B0604020202020204" pitchFamily="34" charset="0"/>
              <a:buChar char="•"/>
            </a:pPr>
            <a:r>
              <a:rPr lang="en-US" sz="2000" dirty="0"/>
              <a:t>Low frequency events and volcano-tectonic earthquakes; the largest measuring a magnitude of 2.6.</a:t>
            </a:r>
          </a:p>
          <a:p>
            <a:pPr marL="914400" lvl="1" indent="-228600">
              <a:buFont typeface="Arial" panose="020B0604020202020204" pitchFamily="34" charset="0"/>
              <a:buChar char="•"/>
            </a:pPr>
            <a:endParaRPr lang="en-US" sz="2000" dirty="0"/>
          </a:p>
          <a:p>
            <a:pPr marL="914400" lvl="1" indent="-228600">
              <a:buFont typeface="Arial" panose="020B0604020202020204" pitchFamily="34" charset="0"/>
              <a:buChar char="•"/>
            </a:pPr>
            <a:r>
              <a:rPr lang="en-US" sz="2000" dirty="0"/>
              <a:t>These were felt by communities near the volcano.</a:t>
            </a:r>
          </a:p>
        </p:txBody>
      </p:sp>
    </p:spTree>
    <p:extLst>
      <p:ext uri="{BB962C8B-B14F-4D97-AF65-F5344CB8AC3E}">
        <p14:creationId xmlns:p14="http://schemas.microsoft.com/office/powerpoint/2010/main" val="240072285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xmlns=""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0">
            <a:extLst>
              <a:ext uri="{FF2B5EF4-FFF2-40B4-BE49-F238E27FC236}">
                <a16:creationId xmlns:a16="http://schemas.microsoft.com/office/drawing/2014/main" xmlns=""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12">
            <a:extLst>
              <a:ext uri="{FF2B5EF4-FFF2-40B4-BE49-F238E27FC236}">
                <a16:creationId xmlns:a16="http://schemas.microsoft.com/office/drawing/2014/main" xmlns=""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DDC26B1E-9D79-5D4F-95EC-61D8C1AAEA59}"/>
              </a:ext>
            </a:extLst>
          </p:cNvPr>
          <p:cNvSpPr>
            <a:spLocks noGrp="1"/>
          </p:cNvSpPr>
          <p:nvPr>
            <p:ph type="title"/>
          </p:nvPr>
        </p:nvSpPr>
        <p:spPr>
          <a:xfrm>
            <a:off x="804672" y="1412489"/>
            <a:ext cx="2871095" cy="2156621"/>
          </a:xfrm>
        </p:spPr>
        <p:txBody>
          <a:bodyPr anchor="t">
            <a:normAutofit/>
          </a:bodyPr>
          <a:lstStyle/>
          <a:p>
            <a:r>
              <a:rPr lang="aa-ET" sz="3600" dirty="0">
                <a:solidFill>
                  <a:srgbClr val="FFFFFF"/>
                </a:solidFill>
              </a:rPr>
              <a:t>8</a:t>
            </a:r>
            <a:r>
              <a:rPr lang="en-US" sz="3600" baseline="30000" dirty="0" err="1">
                <a:solidFill>
                  <a:srgbClr val="FFFFFF"/>
                </a:solidFill>
              </a:rPr>
              <a:t>th</a:t>
            </a:r>
            <a:r>
              <a:rPr lang="en-US" sz="3600" dirty="0">
                <a:solidFill>
                  <a:srgbClr val="FFFFFF"/>
                </a:solidFill>
              </a:rPr>
              <a:t> </a:t>
            </a:r>
            <a:r>
              <a:rPr lang="aa-ET" sz="3600" dirty="0">
                <a:solidFill>
                  <a:srgbClr val="FFFFFF"/>
                </a:solidFill>
              </a:rPr>
              <a:t> April, 2021</a:t>
            </a:r>
          </a:p>
        </p:txBody>
      </p:sp>
      <p:sp>
        <p:nvSpPr>
          <p:cNvPr id="3" name="Content Placeholder 2">
            <a:extLst>
              <a:ext uri="{FF2B5EF4-FFF2-40B4-BE49-F238E27FC236}">
                <a16:creationId xmlns:a16="http://schemas.microsoft.com/office/drawing/2014/main" xmlns="" id="{33119413-272B-384E-878E-230931B026B9}"/>
              </a:ext>
            </a:extLst>
          </p:cNvPr>
          <p:cNvSpPr>
            <a:spLocks noGrp="1"/>
          </p:cNvSpPr>
          <p:nvPr>
            <p:ph sz="half" idx="1"/>
          </p:nvPr>
        </p:nvSpPr>
        <p:spPr>
          <a:xfrm>
            <a:off x="5198993" y="503951"/>
            <a:ext cx="2926080" cy="6356766"/>
          </a:xfrm>
        </p:spPr>
        <p:txBody>
          <a:bodyPr vert="horz" lIns="91440" tIns="45720" rIns="91440" bIns="45720" rtlCol="0" anchor="t">
            <a:normAutofit lnSpcReduction="10000"/>
          </a:bodyPr>
          <a:lstStyle/>
          <a:p>
            <a:r>
              <a:rPr lang="aa-ET" sz="1900" dirty="0"/>
              <a:t>1:00 p</a:t>
            </a:r>
            <a:r>
              <a:rPr lang="en-US" sz="1900" dirty="0"/>
              <a:t>.</a:t>
            </a:r>
            <a:r>
              <a:rPr lang="aa-ET" sz="1900" dirty="0"/>
              <a:t>m</a:t>
            </a:r>
            <a:r>
              <a:rPr lang="en-US" sz="1900" dirty="0"/>
              <a:t>.</a:t>
            </a:r>
            <a:endParaRPr lang="aa-ET" sz="1900" dirty="0"/>
          </a:p>
          <a:p>
            <a:pPr lvl="1"/>
            <a:r>
              <a:rPr lang="en-GB" sz="2000" dirty="0"/>
              <a:t>P</a:t>
            </a:r>
            <a:r>
              <a:rPr lang="en-US" sz="2000" dirty="0" err="1"/>
              <a:t>ress</a:t>
            </a:r>
            <a:r>
              <a:rPr lang="en-US" sz="2000" dirty="0"/>
              <a:t> conference by the Prime Minister to update citizens on information received from scientists.</a:t>
            </a:r>
            <a:endParaRPr lang="en-US" sz="2000" dirty="0">
              <a:cs typeface="Calibri"/>
            </a:endParaRPr>
          </a:p>
          <a:p>
            <a:pPr lvl="1"/>
            <a:endParaRPr lang="en-US" sz="2000" dirty="0"/>
          </a:p>
          <a:p>
            <a:pPr lvl="1"/>
            <a:r>
              <a:rPr lang="en-US" sz="2000" dirty="0"/>
              <a:t>Further increase in volcanic activity signaling an imminent explosive eruption within hours or 2 days.</a:t>
            </a:r>
            <a:endParaRPr lang="aa-ET" sz="2000" dirty="0">
              <a:cs typeface="Calibri"/>
            </a:endParaRPr>
          </a:p>
          <a:p>
            <a:pPr lvl="1"/>
            <a:endParaRPr lang="en-US" sz="2000" dirty="0"/>
          </a:p>
          <a:p>
            <a:pPr lvl="1"/>
            <a:r>
              <a:rPr lang="en-US" sz="2000" dirty="0"/>
              <a:t>An </a:t>
            </a:r>
            <a:r>
              <a:rPr lang="en-US" sz="2000" b="1" dirty="0"/>
              <a:t>evacuation declaration</a:t>
            </a:r>
            <a:r>
              <a:rPr lang="en-US" sz="2000" dirty="0"/>
              <a:t> was issued signaling stage 3, and residents in the</a:t>
            </a:r>
            <a:r>
              <a:rPr lang="en-US" sz="2000" b="1" dirty="0"/>
              <a:t> </a:t>
            </a:r>
            <a:r>
              <a:rPr lang="en-US" sz="2000" b="1" dirty="0">
                <a:solidFill>
                  <a:srgbClr val="C00000"/>
                </a:solidFill>
              </a:rPr>
              <a:t>red</a:t>
            </a:r>
            <a:r>
              <a:rPr lang="en-US" sz="2000" b="1" dirty="0"/>
              <a:t> </a:t>
            </a:r>
            <a:r>
              <a:rPr lang="en-US" sz="2000" dirty="0"/>
              <a:t>and </a:t>
            </a:r>
            <a:r>
              <a:rPr lang="en-US" sz="2000" b="1" dirty="0">
                <a:solidFill>
                  <a:schemeClr val="accent2"/>
                </a:solidFill>
              </a:rPr>
              <a:t>orange</a:t>
            </a:r>
            <a:r>
              <a:rPr lang="en-US" sz="2000" dirty="0"/>
              <a:t> zones were notified to prepare to evacuate.</a:t>
            </a:r>
            <a:endParaRPr lang="aa-ET" sz="2000" dirty="0">
              <a:cs typeface="Calibri"/>
            </a:endParaRPr>
          </a:p>
          <a:p>
            <a:pPr lvl="1"/>
            <a:endParaRPr lang="aa-ET" sz="1600" dirty="0"/>
          </a:p>
          <a:p>
            <a:pPr marL="457200" lvl="1" indent="0">
              <a:buNone/>
            </a:pPr>
            <a:endParaRPr lang="aa-ET" sz="1600" dirty="0"/>
          </a:p>
        </p:txBody>
      </p:sp>
      <p:sp>
        <p:nvSpPr>
          <p:cNvPr id="4" name="Content Placeholder 3">
            <a:extLst>
              <a:ext uri="{FF2B5EF4-FFF2-40B4-BE49-F238E27FC236}">
                <a16:creationId xmlns:a16="http://schemas.microsoft.com/office/drawing/2014/main" xmlns="" id="{80431152-113E-8D4F-AFA6-5C646D8E3E2C}"/>
              </a:ext>
            </a:extLst>
          </p:cNvPr>
          <p:cNvSpPr>
            <a:spLocks noGrp="1"/>
          </p:cNvSpPr>
          <p:nvPr>
            <p:ph sz="half" idx="2"/>
          </p:nvPr>
        </p:nvSpPr>
        <p:spPr>
          <a:xfrm>
            <a:off x="8451604" y="396489"/>
            <a:ext cx="2926080" cy="5379844"/>
          </a:xfrm>
        </p:spPr>
        <p:txBody>
          <a:bodyPr vert="horz" lIns="91440" tIns="45720" rIns="91440" bIns="45720" rtlCol="0" anchor="t">
            <a:noAutofit/>
          </a:bodyPr>
          <a:lstStyle/>
          <a:p>
            <a:pPr lvl="0"/>
            <a:r>
              <a:rPr lang="en-US" sz="1900" dirty="0"/>
              <a:t>4:30 p.m.</a:t>
            </a:r>
            <a:endParaRPr lang="en-US" sz="1900" dirty="0">
              <a:cs typeface="Calibri"/>
            </a:endParaRPr>
          </a:p>
          <a:p>
            <a:pPr lvl="1"/>
            <a:r>
              <a:rPr lang="en-US" sz="1900" dirty="0"/>
              <a:t>Another press conference by the Prime Minister indicated a deterioration of conditions at the volcano.</a:t>
            </a:r>
            <a:endParaRPr lang="aa-ET" sz="1900" dirty="0">
              <a:cs typeface="Calibri"/>
            </a:endParaRPr>
          </a:p>
          <a:p>
            <a:pPr lvl="1"/>
            <a:r>
              <a:rPr lang="en-US" sz="1900" dirty="0"/>
              <a:t>An </a:t>
            </a:r>
            <a:r>
              <a:rPr lang="en-US" sz="1900" b="1" dirty="0"/>
              <a:t>immediate evacuation</a:t>
            </a:r>
            <a:r>
              <a:rPr lang="en-US" sz="1900" dirty="0"/>
              <a:t> order of all communities in the </a:t>
            </a:r>
            <a:r>
              <a:rPr lang="en-US" sz="1900" b="1" dirty="0">
                <a:solidFill>
                  <a:srgbClr val="C00000"/>
                </a:solidFill>
              </a:rPr>
              <a:t>red </a:t>
            </a:r>
            <a:r>
              <a:rPr lang="en-US" sz="1900" dirty="0"/>
              <a:t>zone</a:t>
            </a:r>
            <a:r>
              <a:rPr lang="en-US" sz="1900" b="1" dirty="0"/>
              <a:t> </a:t>
            </a:r>
            <a:r>
              <a:rPr lang="en-US" sz="1900" dirty="0"/>
              <a:t>and some communities in the </a:t>
            </a:r>
            <a:r>
              <a:rPr lang="en-US" sz="1900" b="1" dirty="0">
                <a:solidFill>
                  <a:schemeClr val="accent2"/>
                </a:solidFill>
              </a:rPr>
              <a:t>orange </a:t>
            </a:r>
            <a:r>
              <a:rPr lang="en-US" sz="1900" dirty="0"/>
              <a:t>zone</a:t>
            </a:r>
            <a:r>
              <a:rPr lang="en-US" sz="1900" b="1" dirty="0"/>
              <a:t> </a:t>
            </a:r>
            <a:r>
              <a:rPr lang="en-US" sz="1900" dirty="0"/>
              <a:t>on the western side of the island.</a:t>
            </a:r>
            <a:endParaRPr lang="aa-ET" sz="1900" dirty="0">
              <a:cs typeface="Calibri"/>
            </a:endParaRPr>
          </a:p>
          <a:p>
            <a:pPr lvl="1"/>
            <a:r>
              <a:rPr lang="en-US" sz="1900" dirty="0"/>
              <a:t>The emergency alert was moved to </a:t>
            </a:r>
            <a:r>
              <a:rPr lang="en-US" sz="1900" b="1" dirty="0">
                <a:solidFill>
                  <a:srgbClr val="C00000"/>
                </a:solidFill>
              </a:rPr>
              <a:t>red </a:t>
            </a:r>
            <a:r>
              <a:rPr lang="en-US" sz="1900" b="1" dirty="0"/>
              <a:t>- </a:t>
            </a:r>
            <a:r>
              <a:rPr lang="en-US" sz="1900" dirty="0"/>
              <a:t>signaling a stage 4 disaster.</a:t>
            </a:r>
            <a:endParaRPr lang="en-US" sz="1900" dirty="0">
              <a:cs typeface="Calibri"/>
            </a:endParaRPr>
          </a:p>
          <a:p>
            <a:pPr lvl="1"/>
            <a:r>
              <a:rPr lang="en-US" sz="1900" dirty="0"/>
              <a:t>Emergency shelters were activated.</a:t>
            </a:r>
            <a:endParaRPr lang="aa-ET" sz="1900" dirty="0">
              <a:cs typeface="Calibri"/>
            </a:endParaRPr>
          </a:p>
          <a:p>
            <a:endParaRPr lang="aa-ET" sz="1900" dirty="0">
              <a:cs typeface="Calibri"/>
            </a:endParaRPr>
          </a:p>
        </p:txBody>
      </p:sp>
    </p:spTree>
    <p:extLst>
      <p:ext uri="{BB962C8B-B14F-4D97-AF65-F5344CB8AC3E}">
        <p14:creationId xmlns:p14="http://schemas.microsoft.com/office/powerpoint/2010/main" val="2238225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861198-5CE0-394F-BA1B-6217F0FBDBC1}"/>
              </a:ext>
            </a:extLst>
          </p:cNvPr>
          <p:cNvSpPr>
            <a:spLocks noGrp="1"/>
          </p:cNvSpPr>
          <p:nvPr>
            <p:ph type="title"/>
          </p:nvPr>
        </p:nvSpPr>
        <p:spPr>
          <a:xfrm>
            <a:off x="711451" y="0"/>
            <a:ext cx="3932237" cy="989012"/>
          </a:xfrm>
        </p:spPr>
        <p:txBody>
          <a:bodyPr/>
          <a:lstStyle/>
          <a:p>
            <a:r>
              <a:rPr lang="aa-ET" dirty="0"/>
              <a:t>9</a:t>
            </a:r>
            <a:r>
              <a:rPr lang="en-US" baseline="30000" dirty="0" err="1"/>
              <a:t>th</a:t>
            </a:r>
            <a:r>
              <a:rPr lang="aa-ET" dirty="0"/>
              <a:t> April,2021</a:t>
            </a:r>
          </a:p>
        </p:txBody>
      </p:sp>
      <p:pic>
        <p:nvPicPr>
          <p:cNvPr id="8194" name="Picture 2" descr="Saint Vincent to evacuate thousands after volcano threat | Volcanoes News |  Al Jazeera">
            <a:extLst>
              <a:ext uri="{FF2B5EF4-FFF2-40B4-BE49-F238E27FC236}">
                <a16:creationId xmlns:a16="http://schemas.microsoft.com/office/drawing/2014/main" xmlns="" id="{AFCD2D8C-A143-2E43-8807-2DB983EADC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2025" y="1016000"/>
            <a:ext cx="7239000" cy="5842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202" name="Content Placeholder 2">
            <a:extLst>
              <a:ext uri="{FF2B5EF4-FFF2-40B4-BE49-F238E27FC236}">
                <a16:creationId xmlns:a16="http://schemas.microsoft.com/office/drawing/2014/main" xmlns="" id="{A62F5A47-CF6D-46BD-B266-2AFACD86199D}"/>
              </a:ext>
            </a:extLst>
          </p:cNvPr>
          <p:cNvGraphicFramePr/>
          <p:nvPr>
            <p:extLst>
              <p:ext uri="{D42A27DB-BD31-4B8C-83A1-F6EECF244321}">
                <p14:modId xmlns:p14="http://schemas.microsoft.com/office/powerpoint/2010/main" val="3290801990"/>
              </p:ext>
            </p:extLst>
          </p:nvPr>
        </p:nvGraphicFramePr>
        <p:xfrm>
          <a:off x="839788" y="1016000"/>
          <a:ext cx="3932237" cy="584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6699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6" name="Rectangle 74">
            <a:extLst>
              <a:ext uri="{FF2B5EF4-FFF2-40B4-BE49-F238E27FC236}">
                <a16:creationId xmlns:a16="http://schemas.microsoft.com/office/drawing/2014/main" xmlns="" id="{D2B82E2D-5822-450E-85CC-AE5EDD01EC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222" name="Picture 6" descr="Ash-covered St Vincent braces for more volcanic eruptions | Saint Vincent  and the Grenadines News | Al Jazeera">
            <a:extLst>
              <a:ext uri="{FF2B5EF4-FFF2-40B4-BE49-F238E27FC236}">
                <a16:creationId xmlns:a16="http://schemas.microsoft.com/office/drawing/2014/main" xmlns="" id="{350EFAA1-B451-1C41-B119-EF5949BC4C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268" r="35180" b="-1"/>
          <a:stretch/>
        </p:blipFill>
        <p:spPr bwMode="auto">
          <a:xfrm>
            <a:off x="2" y="10"/>
            <a:ext cx="4063593" cy="685799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La Soufriere volcano erupts on St. Vincent in the Caribbean">
            <a:extLst>
              <a:ext uri="{FF2B5EF4-FFF2-40B4-BE49-F238E27FC236}">
                <a16:creationId xmlns:a16="http://schemas.microsoft.com/office/drawing/2014/main" xmlns="" id="{BB65CD1C-EF8C-7C41-8162-5C050953F9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1" r="8280"/>
          <a:stretch/>
        </p:blipFill>
        <p:spPr bwMode="auto">
          <a:xfrm>
            <a:off x="4064204" y="10"/>
            <a:ext cx="4063593" cy="685799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St. Vincent covered in ash as volcano activity continues - ABC News">
            <a:extLst>
              <a:ext uri="{FF2B5EF4-FFF2-40B4-BE49-F238E27FC236}">
                <a16:creationId xmlns:a16="http://schemas.microsoft.com/office/drawing/2014/main" xmlns="" id="{1994BE60-C8AB-B54D-B63F-055DE419B4C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423" r="5572"/>
          <a:stretch/>
        </p:blipFill>
        <p:spPr bwMode="auto">
          <a:xfrm>
            <a:off x="8128407" y="10"/>
            <a:ext cx="406359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6475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691</Words>
  <Application>Microsoft Office PowerPoint</Application>
  <PresentationFormat>Widescreen</PresentationFormat>
  <Paragraphs>109</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Avenir Next LT Pro</vt:lpstr>
      <vt:lpstr>Calibri</vt:lpstr>
      <vt:lpstr>Calibri Light</vt:lpstr>
      <vt:lpstr>Segoe UI</vt:lpstr>
      <vt:lpstr>Wingdings</vt:lpstr>
      <vt:lpstr>Office Theme</vt:lpstr>
      <vt:lpstr>PowerPoint Presentation</vt:lpstr>
      <vt:lpstr>PowerPoint Presentation</vt:lpstr>
      <vt:lpstr>Location of the La Soufrière Volcano in  Saint Vincent and the Grenadines (SVG) </vt:lpstr>
      <vt:lpstr>29th December, 2020 </vt:lpstr>
      <vt:lpstr>PowerPoint Presentation</vt:lpstr>
      <vt:lpstr>23rd March, 2021</vt:lpstr>
      <vt:lpstr>8th  April, 2021</vt:lpstr>
      <vt:lpstr>9th April,2021</vt:lpstr>
      <vt:lpstr>PowerPoint Presentation</vt:lpstr>
      <vt:lpstr>PowerPoint Presentation</vt:lpstr>
      <vt:lpstr>The Current Situation</vt:lpstr>
      <vt:lpstr>The Current Situation – COVID 19</vt:lpstr>
      <vt:lpstr>PowerPoint Presentation</vt:lpstr>
      <vt:lpstr>PowerPoint Presentation</vt:lpstr>
      <vt:lpstr>PowerPoint Presentation</vt:lpstr>
      <vt:lpstr>PowerPoint Presentation</vt:lpstr>
      <vt:lpstr>PowerPoint Presentation</vt:lpstr>
      <vt:lpstr>Disruptions to the Electricity and Water Supply</vt:lpstr>
      <vt:lpstr>PowerPoint Presentation</vt:lpstr>
      <vt:lpstr>PowerPoint Presentation</vt:lpstr>
      <vt:lpstr>Regional and International Support</vt:lpstr>
      <vt:lpstr>Support for Relief Efforts</vt:lpstr>
      <vt:lpstr>Needs List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Eruption at La Soufrière</dc:title>
  <dc:creator>Deah James</dc:creator>
  <cp:lastModifiedBy>Salas, Soledad</cp:lastModifiedBy>
  <cp:revision>174</cp:revision>
  <dcterms:created xsi:type="dcterms:W3CDTF">2021-04-12T14:09:19Z</dcterms:created>
  <dcterms:modified xsi:type="dcterms:W3CDTF">2021-04-16T16:36:23Z</dcterms:modified>
</cp:coreProperties>
</file>